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5.jpg" ContentType="image/jpeg"/>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media/image12.jpg" ContentType="image/jpeg"/>
  <Override PartName="/ppt/media/image14.jpg" ContentType="image/jpeg"/>
  <Override PartName="/ppt/media/image55.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2" r:id="rId2"/>
    <p:sldId id="257" r:id="rId3"/>
    <p:sldId id="258" r:id="rId4"/>
    <p:sldId id="259" r:id="rId5"/>
    <p:sldId id="260" r:id="rId6"/>
    <p:sldId id="273" r:id="rId7"/>
    <p:sldId id="262" r:id="rId8"/>
    <p:sldId id="263" r:id="rId9"/>
    <p:sldId id="264" r:id="rId10"/>
    <p:sldId id="265" r:id="rId11"/>
    <p:sldId id="267" r:id="rId12"/>
    <p:sldId id="268" r:id="rId13"/>
    <p:sldId id="269" r:id="rId14"/>
    <p:sldId id="270" r:id="rId15"/>
    <p:sldId id="271" r:id="rId16"/>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C4A"/>
    <a:srgbClr val="FEFFCF"/>
    <a:srgbClr val="E1FBFA"/>
    <a:srgbClr val="032A2F"/>
    <a:srgbClr val="04373E"/>
    <a:srgbClr val="03173F"/>
    <a:srgbClr val="100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60"/>
  </p:normalViewPr>
  <p:slideViewPr>
    <p:cSldViewPr>
      <p:cViewPr varScale="1">
        <p:scale>
          <a:sx n="53" d="100"/>
          <a:sy n="53" d="100"/>
        </p:scale>
        <p:origin x="396"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377605385204138E-2"/>
          <c:y val="3.3026876856299021E-2"/>
          <c:w val="0.80724478922959175"/>
          <c:h val="0.92734087091614215"/>
        </c:manualLayout>
      </c:layout>
      <c:doughnutChart>
        <c:varyColors val="1"/>
        <c:ser>
          <c:idx val="0"/>
          <c:order val="0"/>
          <c:tx>
            <c:strRef>
              <c:f>Sheet1!$B$1</c:f>
              <c:strCache>
                <c:ptCount val="1"/>
                <c:pt idx="0">
                  <c:v>Sales</c:v>
                </c:pt>
              </c:strCache>
            </c:strRef>
          </c:tx>
          <c:spPr>
            <a:solidFill>
              <a:schemeClr val="bg1"/>
            </a:solidFill>
            <a:ln>
              <a:noFill/>
            </a:ln>
          </c:spPr>
          <c:dPt>
            <c:idx val="0"/>
            <c:bubble3D val="0"/>
            <c:spPr>
              <a:solidFill>
                <a:srgbClr val="FFC000"/>
              </a:solidFill>
              <a:ln w="19050">
                <a:noFill/>
              </a:ln>
              <a:effectLst/>
            </c:spPr>
            <c:extLst>
              <c:ext xmlns:c16="http://schemas.microsoft.com/office/drawing/2014/chart" uri="{C3380CC4-5D6E-409C-BE32-E72D297353CC}">
                <c16:uniqueId val="{00000001-6EDF-48EF-99ED-05069B1AD8F0}"/>
              </c:ext>
            </c:extLst>
          </c:dPt>
          <c:dPt>
            <c:idx val="1"/>
            <c:bubble3D val="0"/>
            <c:spPr>
              <a:solidFill>
                <a:schemeClr val="bg1"/>
              </a:solidFill>
              <a:ln w="19050">
                <a:noFill/>
              </a:ln>
              <a:effectLst/>
            </c:spPr>
            <c:extLst>
              <c:ext xmlns:c16="http://schemas.microsoft.com/office/drawing/2014/chart" uri="{C3380CC4-5D6E-409C-BE32-E72D297353CC}">
                <c16:uniqueId val="{00000003-6EDF-48EF-99ED-05069B1AD8F0}"/>
              </c:ext>
            </c:extLst>
          </c:dPt>
          <c:cat>
            <c:strRef>
              <c:f>Sheet1!$A$2:$A$3</c:f>
              <c:strCache>
                <c:ptCount val="2"/>
                <c:pt idx="0">
                  <c:v>1st Qtr</c:v>
                </c:pt>
                <c:pt idx="1">
                  <c:v>2nd Qtr</c:v>
                </c:pt>
              </c:strCache>
            </c:strRef>
          </c:cat>
          <c:val>
            <c:numRef>
              <c:f>Sheet1!$B$2:$B$3</c:f>
              <c:numCache>
                <c:formatCode>General</c:formatCode>
                <c:ptCount val="2"/>
                <c:pt idx="0">
                  <c:v>21</c:v>
                </c:pt>
                <c:pt idx="1">
                  <c:v>79</c:v>
                </c:pt>
              </c:numCache>
            </c:numRef>
          </c:val>
          <c:extLst>
            <c:ext xmlns:c16="http://schemas.microsoft.com/office/drawing/2014/chart" uri="{C3380CC4-5D6E-409C-BE32-E72D297353CC}">
              <c16:uniqueId val="{00000004-6EDF-48EF-99ED-05069B1AD8F0}"/>
            </c:ext>
          </c:extLst>
        </c:ser>
        <c:dLbls>
          <c:showLegendKey val="0"/>
          <c:showVal val="0"/>
          <c:showCatName val="0"/>
          <c:showSerName val="0"/>
          <c:showPercent val="0"/>
          <c:showBubbleSize val="0"/>
          <c:showLeaderLines val="1"/>
        </c:dLbls>
        <c:firstSliceAng val="0"/>
        <c:holeSize val="7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50800" dir="5400000" sx="3000" sy="3000" algn="ctr" rotWithShape="0">
        <a:srgbClr val="000000">
          <a:alpha val="43137"/>
        </a:srgbClr>
      </a:outerShdw>
    </a:effectLst>
  </c:spPr>
  <c:txPr>
    <a:bodyPr/>
    <a:lstStyle/>
    <a:p>
      <a:pPr>
        <a:defRPr/>
      </a:pPr>
      <a:endParaRPr lang="en-GH"/>
    </a:p>
  </c:txPr>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jpg>
</file>

<file path=ppt/media/image10.png>
</file>

<file path=ppt/media/image11.sv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jp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6.png>
</file>

<file path=ppt/media/image47.png>
</file>

<file path=ppt/media/image48.jpg>
</file>

<file path=ppt/media/image49.png>
</file>

<file path=ppt/media/image5.jpg>
</file>

<file path=ppt/media/image50.jpg>
</file>

<file path=ppt/media/image51.png>
</file>

<file path=ppt/media/image52.jpg>
</file>

<file path=ppt/media/image53.jpg>
</file>

<file path=ppt/media/image54.jpg>
</file>

<file path=ppt/media/image55.jpg>
</file>

<file path=ppt/media/image56.png>
</file>

<file path=ppt/media/image57.png>
</file>

<file path=ppt/media/image58.png>
</file>

<file path=ppt/media/image59.png>
</file>

<file path=ppt/media/image6.png>
</file>

<file path=ppt/media/image60.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7F7F7"/>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0" y="0"/>
            <a:ext cx="6934199" cy="1838324"/>
          </a:xfrm>
          <a:prstGeom prst="rect">
            <a:avLst/>
          </a:prstGeom>
        </p:spPr>
      </p:pic>
      <p:sp>
        <p:nvSpPr>
          <p:cNvPr id="18" name="bg object 18"/>
          <p:cNvSpPr/>
          <p:nvPr/>
        </p:nvSpPr>
        <p:spPr>
          <a:xfrm>
            <a:off x="7085789" y="3214602"/>
            <a:ext cx="394335" cy="69850"/>
          </a:xfrm>
          <a:custGeom>
            <a:avLst/>
            <a:gdLst/>
            <a:ahLst/>
            <a:cxnLst/>
            <a:rect l="l" t="t" r="r" b="b"/>
            <a:pathLst>
              <a:path w="394334" h="69850">
                <a:moveTo>
                  <a:pt x="394323" y="69298"/>
                </a:moveTo>
                <a:lnTo>
                  <a:pt x="0" y="69298"/>
                </a:lnTo>
                <a:lnTo>
                  <a:pt x="0" y="0"/>
                </a:lnTo>
                <a:lnTo>
                  <a:pt x="394323" y="0"/>
                </a:lnTo>
                <a:lnTo>
                  <a:pt x="394323" y="69298"/>
                </a:lnTo>
                <a:close/>
              </a:path>
            </a:pathLst>
          </a:custGeom>
          <a:solidFill>
            <a:srgbClr val="000000"/>
          </a:solidFill>
        </p:spPr>
        <p:txBody>
          <a:bodyPr wrap="square" lIns="0" tIns="0" rIns="0" bIns="0" rtlCol="0"/>
          <a:lstStyle/>
          <a:p>
            <a:endParaRPr/>
          </a:p>
        </p:txBody>
      </p:sp>
      <p:sp>
        <p:nvSpPr>
          <p:cNvPr id="19" name="bg object 19"/>
          <p:cNvSpPr/>
          <p:nvPr/>
        </p:nvSpPr>
        <p:spPr>
          <a:xfrm>
            <a:off x="7657720" y="3214602"/>
            <a:ext cx="3384550" cy="69850"/>
          </a:xfrm>
          <a:custGeom>
            <a:avLst/>
            <a:gdLst/>
            <a:ahLst/>
            <a:cxnLst/>
            <a:rect l="l" t="t" r="r" b="b"/>
            <a:pathLst>
              <a:path w="3384550" h="69850">
                <a:moveTo>
                  <a:pt x="3384228" y="69298"/>
                </a:moveTo>
                <a:lnTo>
                  <a:pt x="0" y="69298"/>
                </a:lnTo>
                <a:lnTo>
                  <a:pt x="0" y="0"/>
                </a:lnTo>
                <a:lnTo>
                  <a:pt x="3384228" y="0"/>
                </a:lnTo>
                <a:lnTo>
                  <a:pt x="3384228" y="69298"/>
                </a:lnTo>
                <a:close/>
              </a:path>
            </a:pathLst>
          </a:custGeom>
          <a:solidFill>
            <a:srgbClr val="000000"/>
          </a:solidFill>
        </p:spPr>
        <p:txBody>
          <a:bodyPr wrap="square" lIns="0" tIns="0" rIns="0" bIns="0" rtlCol="0"/>
          <a:lstStyle/>
          <a:p>
            <a:endParaRPr/>
          </a:p>
        </p:txBody>
      </p:sp>
      <p:sp>
        <p:nvSpPr>
          <p:cNvPr id="2" name="Holder 2"/>
          <p:cNvSpPr>
            <a:spLocks noGrp="1"/>
          </p:cNvSpPr>
          <p:nvPr>
            <p:ph type="ctrTitle"/>
          </p:nvPr>
        </p:nvSpPr>
        <p:spPr>
          <a:xfrm>
            <a:off x="7072805" y="2453361"/>
            <a:ext cx="4142388" cy="868679"/>
          </a:xfrm>
          <a:prstGeom prst="rect">
            <a:avLst/>
          </a:prstGeom>
        </p:spPr>
        <p:txBody>
          <a:bodyPr wrap="square" lIns="0" tIns="0" rIns="0" bIns="0">
            <a:spAutoFit/>
          </a:bodyPr>
          <a:lstStyle>
            <a:lvl1pPr>
              <a:defRPr sz="55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AFAF9"/>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6400" b="1" i="0">
                <a:solidFill>
                  <a:schemeClr val="tx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400" b="1" i="0">
                <a:solidFill>
                  <a:schemeClr val="tx1"/>
                </a:solidFill>
                <a:latin typeface="Cambria"/>
                <a:cs typeface="Cambr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486766" y="2306155"/>
            <a:ext cx="6188709" cy="6121400"/>
          </a:xfrm>
          <a:prstGeom prst="rect">
            <a:avLst/>
          </a:prstGeom>
        </p:spPr>
        <p:txBody>
          <a:bodyPr wrap="square" lIns="0" tIns="0" rIns="0" bIns="0">
            <a:spAutoFit/>
          </a:bodyPr>
          <a:lstStyle>
            <a:lvl1pPr>
              <a:defRPr sz="3400" b="1" i="0">
                <a:solidFill>
                  <a:schemeClr val="tx1"/>
                </a:solidFill>
                <a:latin typeface="Tahoma"/>
                <a:cs typeface="Tahoma"/>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400" b="1" i="0">
                <a:solidFill>
                  <a:schemeClr val="tx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7293114" y="565634"/>
            <a:ext cx="397510" cy="29209"/>
          </a:xfrm>
          <a:custGeom>
            <a:avLst/>
            <a:gdLst/>
            <a:ahLst/>
            <a:cxnLst/>
            <a:rect l="l" t="t" r="r" b="b"/>
            <a:pathLst>
              <a:path w="397509" h="29209">
                <a:moveTo>
                  <a:pt x="397341" y="28996"/>
                </a:moveTo>
                <a:lnTo>
                  <a:pt x="0" y="28996"/>
                </a:lnTo>
                <a:lnTo>
                  <a:pt x="0" y="0"/>
                </a:lnTo>
                <a:lnTo>
                  <a:pt x="397341" y="0"/>
                </a:lnTo>
                <a:lnTo>
                  <a:pt x="397341" y="28996"/>
                </a:lnTo>
                <a:close/>
              </a:path>
            </a:pathLst>
          </a:custGeom>
          <a:solidFill>
            <a:srgbClr val="3359CF"/>
          </a:solidFill>
        </p:spPr>
        <p:txBody>
          <a:bodyPr wrap="square" lIns="0" tIns="0" rIns="0" bIns="0" rtlCol="0"/>
          <a:lstStyle/>
          <a:p>
            <a:endParaRPr/>
          </a:p>
        </p:txBody>
      </p:sp>
      <p:sp>
        <p:nvSpPr>
          <p:cNvPr id="17" name="bg object 17"/>
          <p:cNvSpPr/>
          <p:nvPr/>
        </p:nvSpPr>
        <p:spPr>
          <a:xfrm>
            <a:off x="17293114" y="657737"/>
            <a:ext cx="397510" cy="29209"/>
          </a:xfrm>
          <a:custGeom>
            <a:avLst/>
            <a:gdLst/>
            <a:ahLst/>
            <a:cxnLst/>
            <a:rect l="l" t="t" r="r" b="b"/>
            <a:pathLst>
              <a:path w="397509" h="29209">
                <a:moveTo>
                  <a:pt x="397341" y="28996"/>
                </a:moveTo>
                <a:lnTo>
                  <a:pt x="0" y="28996"/>
                </a:lnTo>
                <a:lnTo>
                  <a:pt x="0" y="0"/>
                </a:lnTo>
                <a:lnTo>
                  <a:pt x="397341" y="0"/>
                </a:lnTo>
                <a:lnTo>
                  <a:pt x="397341" y="28996"/>
                </a:lnTo>
                <a:close/>
              </a:path>
            </a:pathLst>
          </a:custGeom>
          <a:solidFill>
            <a:srgbClr val="3359CF"/>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473185" y="203232"/>
            <a:ext cx="7828280" cy="1006475"/>
          </a:xfrm>
          <a:prstGeom prst="rect">
            <a:avLst/>
          </a:prstGeom>
        </p:spPr>
        <p:txBody>
          <a:bodyPr wrap="square" lIns="0" tIns="0" rIns="0" bIns="0">
            <a:spAutoFit/>
          </a:bodyPr>
          <a:lstStyle>
            <a:lvl1pPr>
              <a:defRPr sz="6400" b="1" i="0">
                <a:solidFill>
                  <a:schemeClr val="tx1"/>
                </a:solidFill>
                <a:latin typeface="Cambria"/>
                <a:cs typeface="Cambria"/>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3/23/2025</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8.png"/><Relationship Id="rId1" Type="http://schemas.openxmlformats.org/officeDocument/2006/relationships/slideLayout" Target="../slideLayouts/slideLayout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image" Target="../media/image32.png"/><Relationship Id="rId1" Type="http://schemas.openxmlformats.org/officeDocument/2006/relationships/slideLayout" Target="../slideLayouts/slideLayout5.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 Id="rId14" Type="http://schemas.openxmlformats.org/officeDocument/2006/relationships/image" Target="../media/image44.png"/></Relationships>
</file>

<file path=ppt/slides/_rels/slide12.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jpg"/><Relationship Id="rId2" Type="http://schemas.openxmlformats.org/officeDocument/2006/relationships/image" Target="../media/image45.jpg"/><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4.jpg"/><Relationship Id="rId5" Type="http://schemas.openxmlformats.org/officeDocument/2006/relationships/image" Target="../media/image48.jpg"/><Relationship Id="rId10" Type="http://schemas.openxmlformats.org/officeDocument/2006/relationships/image" Target="../media/image53.jpg"/><Relationship Id="rId4" Type="http://schemas.openxmlformats.org/officeDocument/2006/relationships/image" Target="../media/image47.png"/><Relationship Id="rId9" Type="http://schemas.openxmlformats.org/officeDocument/2006/relationships/image" Target="../media/image52.jpg"/></Relationships>
</file>

<file path=ppt/slides/_rels/slide13.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image" Target="../media/image56.png"/><Relationship Id="rId1" Type="http://schemas.openxmlformats.org/officeDocument/2006/relationships/slideLayout" Target="../slideLayouts/slideLayout5.xml"/><Relationship Id="rId6" Type="http://schemas.openxmlformats.org/officeDocument/2006/relationships/image" Target="../media/image30.png"/><Relationship Id="rId5" Type="http://schemas.openxmlformats.org/officeDocument/2006/relationships/image" Target="../media/image59.png"/><Relationship Id="rId4" Type="http://schemas.openxmlformats.org/officeDocument/2006/relationships/image" Target="../media/image58.png"/></Relationships>
</file>

<file path=ppt/slides/_rels/slide15.xml.rels><?xml version="1.0" encoding="UTF-8" standalone="yes"?>
<Relationships xmlns="http://schemas.openxmlformats.org/package/2006/relationships"><Relationship Id="rId2" Type="http://schemas.openxmlformats.org/officeDocument/2006/relationships/hyperlink" Target="http://www.mofep.gov.gh/news-and-events/2023-08-29/financial-literacy-education-campaign-to-"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jpg"/><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jpg"/><Relationship Id="rId7" Type="http://schemas.openxmlformats.org/officeDocument/2006/relationships/image" Target="../media/image25.jpg"/><Relationship Id="rId2" Type="http://schemas.openxmlformats.org/officeDocument/2006/relationships/image" Target="../media/image21.jpg"/><Relationship Id="rId1" Type="http://schemas.openxmlformats.org/officeDocument/2006/relationships/slideLayout" Target="../slideLayouts/slideLayout3.xml"/><Relationship Id="rId6" Type="http://schemas.openxmlformats.org/officeDocument/2006/relationships/image" Target="../media/image24.jpg"/><Relationship Id="rId5" Type="http://schemas.microsoft.com/office/2007/relationships/hdphoto" Target="../media/hdphoto3.wdp"/><Relationship Id="rId4" Type="http://schemas.openxmlformats.org/officeDocument/2006/relationships/image" Target="../media/image23.png"/><Relationship Id="rId9"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rofessionals collaborating at a table over a laptop">
            <a:extLst>
              <a:ext uri="{FF2B5EF4-FFF2-40B4-BE49-F238E27FC236}">
                <a16:creationId xmlns:a16="http://schemas.microsoft.com/office/drawing/2014/main" id="{1E745F20-F130-4708-BD5A-1A4FF4BE4D0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5241" y="8996"/>
            <a:ext cx="18228864" cy="10278004"/>
          </a:xfrm>
          <a:prstGeom prst="rect">
            <a:avLst/>
          </a:prstGeom>
        </p:spPr>
      </p:pic>
      <p:sp>
        <p:nvSpPr>
          <p:cNvPr id="3" name="object 3" descr="People with documents">
            <a:extLst>
              <a:ext uri="{FF2B5EF4-FFF2-40B4-BE49-F238E27FC236}">
                <a16:creationId xmlns:a16="http://schemas.microsoft.com/office/drawing/2014/main" id="{0CA2E80D-F3EC-4A5F-8E65-56FEA206EE0F}"/>
              </a:ext>
            </a:extLst>
          </p:cNvPr>
          <p:cNvSpPr/>
          <p:nvPr/>
        </p:nvSpPr>
        <p:spPr bwMode="ltGray">
          <a:xfrm>
            <a:off x="0" y="-38100"/>
            <a:ext cx="18288000" cy="103251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032A2F">
              <a:alpha val="69804"/>
            </a:srgbClr>
          </a:solidFill>
        </p:spPr>
        <p:txBody>
          <a:bodyPr wrap="square" lIns="0" tIns="0" rIns="0" bIns="0" rtlCol="0"/>
          <a:lstStyle/>
          <a:p>
            <a:endParaRPr lang="en-US" dirty="0"/>
          </a:p>
        </p:txBody>
      </p:sp>
      <p:sp>
        <p:nvSpPr>
          <p:cNvPr id="8" name="Rectangle 7"/>
          <p:cNvSpPr/>
          <p:nvPr/>
        </p:nvSpPr>
        <p:spPr>
          <a:xfrm>
            <a:off x="381000" y="471797"/>
            <a:ext cx="17526000" cy="9352401"/>
          </a:xfrm>
          <a:prstGeom prst="rect">
            <a:avLst/>
          </a:prstGeom>
          <a:noFill/>
          <a:ln w="28575">
            <a:solidFill>
              <a:srgbClr val="FFC000"/>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bject 3"/>
          <p:cNvSpPr txBox="1"/>
          <p:nvPr/>
        </p:nvSpPr>
        <p:spPr>
          <a:xfrm>
            <a:off x="1584008" y="4232189"/>
            <a:ext cx="15354340" cy="2982996"/>
          </a:xfrm>
          <a:prstGeom prst="rect">
            <a:avLst/>
          </a:prstGeom>
        </p:spPr>
        <p:txBody>
          <a:bodyPr vert="horz" wrap="square" lIns="0" tIns="12065" rIns="0" bIns="0" rtlCol="0">
            <a:spAutoFit/>
          </a:bodyPr>
          <a:lstStyle/>
          <a:p>
            <a:pPr marL="12700" marR="5080" algn="ctr">
              <a:lnSpc>
                <a:spcPct val="117100"/>
              </a:lnSpc>
              <a:spcBef>
                <a:spcPts val="95"/>
              </a:spcBef>
              <a:tabLst>
                <a:tab pos="14161769" algn="l"/>
              </a:tabLst>
            </a:pPr>
            <a:r>
              <a:rPr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HOW MIGHT WE CREATE A BETTER WAY FOR  BANK CUSTOMERS TO UNDERSTAND</a:t>
            </a:r>
            <a:r>
              <a:rPr lang="en-US"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 </a:t>
            </a:r>
            <a:r>
              <a:rPr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THEIR</a:t>
            </a:r>
            <a:r>
              <a:rPr lang="en-US"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 </a:t>
            </a:r>
            <a:r>
              <a:rPr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FINANCIAL POSITION</a:t>
            </a:r>
            <a:r>
              <a:rPr lang="en-US"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rPr>
              <a:t>?</a:t>
            </a:r>
            <a:endParaRPr sz="5500" b="1" spc="50" dirty="0">
              <a:ln w="0"/>
              <a:solidFill>
                <a:schemeClr val="bg2"/>
              </a:solidFill>
              <a:effectLst>
                <a:innerShdw blurRad="63500" dist="50800" dir="13500000">
                  <a:srgbClr val="000000">
                    <a:alpha val="50000"/>
                  </a:srgbClr>
                </a:innerShdw>
              </a:effectLst>
              <a:latin typeface="Tahoma" panose="020B0604030504040204" pitchFamily="34" charset="0"/>
              <a:ea typeface="Tahoma" panose="020B0604030504040204" pitchFamily="34" charset="0"/>
              <a:cs typeface="Tahoma" panose="020B0604030504040204" pitchFamily="34" charset="0"/>
            </a:endParaRPr>
          </a:p>
        </p:txBody>
      </p:sp>
      <p:sp>
        <p:nvSpPr>
          <p:cNvPr id="6" name="object 2"/>
          <p:cNvSpPr txBox="1">
            <a:spLocks/>
          </p:cNvSpPr>
          <p:nvPr/>
        </p:nvSpPr>
        <p:spPr>
          <a:xfrm>
            <a:off x="6365578" y="3357884"/>
            <a:ext cx="5791200" cy="847668"/>
          </a:xfrm>
          <a:prstGeom prst="rect">
            <a:avLst/>
          </a:prstGeom>
        </p:spPr>
        <p:txBody>
          <a:bodyPr vert="horz" wrap="square" lIns="0" tIns="16510" rIns="0" bIns="0" rtlCol="0">
            <a:spAutoFit/>
          </a:bodyPr>
          <a:lstStyle>
            <a:lvl1pPr>
              <a:defRPr>
                <a:latin typeface="+mj-lt"/>
                <a:ea typeface="+mj-ea"/>
                <a:cs typeface="+mj-cs"/>
              </a:defRPr>
            </a:lvl1pPr>
          </a:lstStyle>
          <a:p>
            <a:pPr marL="12700">
              <a:spcBef>
                <a:spcPts val="130"/>
              </a:spcBef>
            </a:pPr>
            <a:r>
              <a:rPr lang="en-US" sz="5400" b="1" u="sng" kern="0" dirty="0"/>
              <a:t>Problem Statement</a:t>
            </a:r>
          </a:p>
        </p:txBody>
      </p:sp>
      <p:sp>
        <p:nvSpPr>
          <p:cNvPr id="7" name="object 4"/>
          <p:cNvSpPr txBox="1"/>
          <p:nvPr/>
        </p:nvSpPr>
        <p:spPr>
          <a:xfrm>
            <a:off x="5867400" y="9486900"/>
            <a:ext cx="6787557" cy="629660"/>
          </a:xfrm>
          <a:prstGeom prst="rect">
            <a:avLst/>
          </a:prstGeom>
          <a:solidFill>
            <a:srgbClr val="FFC000"/>
          </a:solidFill>
        </p:spPr>
        <p:txBody>
          <a:bodyPr vert="horz" wrap="square" lIns="0" tIns="13970" rIns="0" bIns="0" rtlCol="0">
            <a:spAutoFit/>
          </a:bodyPr>
          <a:lstStyle/>
          <a:p>
            <a:pPr marL="12700">
              <a:lnSpc>
                <a:spcPct val="100000"/>
              </a:lnSpc>
              <a:spcBef>
                <a:spcPts val="110"/>
              </a:spcBef>
            </a:pPr>
            <a:r>
              <a:rPr lang="en-US" sz="4000" dirty="0">
                <a:latin typeface="Trebuchet MS"/>
                <a:cs typeface="Trebuchet MS"/>
              </a:rPr>
              <a:t>Presentation by AWB_</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55743" y="553453"/>
            <a:ext cx="2576513" cy="1084847"/>
          </a:xfrm>
          <a:prstGeom prst="rect">
            <a:avLst/>
          </a:prstGeom>
        </p:spPr>
      </p:pic>
      <p:sp>
        <p:nvSpPr>
          <p:cNvPr id="14" name="Half Frame 13"/>
          <p:cNvSpPr/>
          <p:nvPr/>
        </p:nvSpPr>
        <p:spPr>
          <a:xfrm>
            <a:off x="391296" y="471797"/>
            <a:ext cx="609600" cy="712288"/>
          </a:xfrm>
          <a:prstGeom prst="halfFram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Half Frame 14"/>
          <p:cNvSpPr/>
          <p:nvPr/>
        </p:nvSpPr>
        <p:spPr>
          <a:xfrm rot="10800000">
            <a:off x="17312641" y="9111910"/>
            <a:ext cx="609600" cy="712288"/>
          </a:xfrm>
          <a:prstGeom prst="halfFram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63734502"/>
      </p:ext>
    </p:extLst>
  </p:cSld>
  <p:clrMapOvr>
    <a:masterClrMapping/>
  </p:clrMapOvr>
  <mc:AlternateContent xmlns:mc="http://schemas.openxmlformats.org/markup-compatibility/2006" xmlns:p14="http://schemas.microsoft.com/office/powerpoint/2010/main">
    <mc:Choice Requires="p14">
      <p:transition spd="slow" p14:dur="1500">
        <p:split orient="vert" dir="in"/>
      </p:transition>
    </mc:Choice>
    <mc:Fallback xmlns="">
      <p:transition spd="slow">
        <p:split orient="vert" dir="in"/>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946190" y="7090678"/>
            <a:ext cx="342412" cy="2486660"/>
          </a:xfrm>
          <a:custGeom>
            <a:avLst/>
            <a:gdLst/>
            <a:ahLst/>
            <a:cxnLst/>
            <a:rect l="l" t="t" r="r" b="b"/>
            <a:pathLst>
              <a:path w="66675" h="2486659">
                <a:moveTo>
                  <a:pt x="66072" y="2486248"/>
                </a:moveTo>
                <a:lnTo>
                  <a:pt x="0" y="2486248"/>
                </a:lnTo>
                <a:lnTo>
                  <a:pt x="0" y="0"/>
                </a:lnTo>
                <a:lnTo>
                  <a:pt x="66072" y="0"/>
                </a:lnTo>
                <a:lnTo>
                  <a:pt x="66072" y="2486248"/>
                </a:lnTo>
                <a:close/>
              </a:path>
            </a:pathLst>
          </a:custGeom>
          <a:solidFill>
            <a:srgbClr val="FFC000"/>
          </a:solidFill>
        </p:spPr>
        <p:txBody>
          <a:bodyPr wrap="square" lIns="0" tIns="0" rIns="0" bIns="0" rtlCol="0"/>
          <a:lstStyle/>
          <a:p>
            <a:endParaRPr/>
          </a:p>
        </p:txBody>
      </p:sp>
      <p:grpSp>
        <p:nvGrpSpPr>
          <p:cNvPr id="3" name="object 3"/>
          <p:cNvGrpSpPr/>
          <p:nvPr/>
        </p:nvGrpSpPr>
        <p:grpSpPr>
          <a:xfrm>
            <a:off x="810642" y="1596184"/>
            <a:ext cx="8896350" cy="8680450"/>
            <a:chOff x="810642" y="1596184"/>
            <a:chExt cx="8896350" cy="8680450"/>
          </a:xfrm>
          <a:solidFill>
            <a:srgbClr val="044C4A"/>
          </a:solidFill>
        </p:grpSpPr>
        <p:sp>
          <p:nvSpPr>
            <p:cNvPr id="4" name="object 4"/>
            <p:cNvSpPr/>
            <p:nvPr/>
          </p:nvSpPr>
          <p:spPr>
            <a:xfrm>
              <a:off x="810642" y="5539386"/>
              <a:ext cx="8896350" cy="4737100"/>
            </a:xfrm>
            <a:custGeom>
              <a:avLst/>
              <a:gdLst/>
              <a:ahLst/>
              <a:cxnLst/>
              <a:rect l="l" t="t" r="r" b="b"/>
              <a:pathLst>
                <a:path w="8896350" h="4737100">
                  <a:moveTo>
                    <a:pt x="4732920" y="12699"/>
                  </a:moveTo>
                  <a:lnTo>
                    <a:pt x="4163076" y="12699"/>
                  </a:lnTo>
                  <a:lnTo>
                    <a:pt x="4210246" y="0"/>
                  </a:lnTo>
                  <a:lnTo>
                    <a:pt x="4685750" y="0"/>
                  </a:lnTo>
                  <a:lnTo>
                    <a:pt x="4732920" y="12699"/>
                  </a:lnTo>
                  <a:close/>
                </a:path>
                <a:path w="8896350" h="4737100">
                  <a:moveTo>
                    <a:pt x="4873624" y="25399"/>
                  </a:moveTo>
                  <a:lnTo>
                    <a:pt x="4022373" y="25399"/>
                  </a:lnTo>
                  <a:lnTo>
                    <a:pt x="4069137" y="12699"/>
                  </a:lnTo>
                  <a:lnTo>
                    <a:pt x="4826859" y="12699"/>
                  </a:lnTo>
                  <a:lnTo>
                    <a:pt x="4873624" y="25399"/>
                  </a:lnTo>
                  <a:close/>
                </a:path>
                <a:path w="8896350" h="4737100">
                  <a:moveTo>
                    <a:pt x="5013065" y="38099"/>
                  </a:moveTo>
                  <a:lnTo>
                    <a:pt x="3882932" y="38099"/>
                  </a:lnTo>
                  <a:lnTo>
                    <a:pt x="3929268" y="25399"/>
                  </a:lnTo>
                  <a:lnTo>
                    <a:pt x="4966729" y="25399"/>
                  </a:lnTo>
                  <a:lnTo>
                    <a:pt x="5013065" y="38099"/>
                  </a:lnTo>
                  <a:close/>
                </a:path>
                <a:path w="8896350" h="4737100">
                  <a:moveTo>
                    <a:pt x="5105291" y="50799"/>
                  </a:moveTo>
                  <a:lnTo>
                    <a:pt x="3790705" y="50799"/>
                  </a:lnTo>
                  <a:lnTo>
                    <a:pt x="3836743" y="38099"/>
                  </a:lnTo>
                  <a:lnTo>
                    <a:pt x="5059253" y="38099"/>
                  </a:lnTo>
                  <a:lnTo>
                    <a:pt x="5105291" y="50799"/>
                  </a:lnTo>
                  <a:close/>
                </a:path>
                <a:path w="8896350" h="4737100">
                  <a:moveTo>
                    <a:pt x="5242478" y="76199"/>
                  </a:moveTo>
                  <a:lnTo>
                    <a:pt x="3653518" y="76199"/>
                  </a:lnTo>
                  <a:lnTo>
                    <a:pt x="3744820" y="50799"/>
                  </a:lnTo>
                  <a:lnTo>
                    <a:pt x="5151176" y="50799"/>
                  </a:lnTo>
                  <a:lnTo>
                    <a:pt x="5242478" y="76199"/>
                  </a:lnTo>
                  <a:close/>
                </a:path>
                <a:path w="8896350" h="4737100">
                  <a:moveTo>
                    <a:pt x="5467883" y="126999"/>
                  </a:moveTo>
                  <a:lnTo>
                    <a:pt x="3428113" y="126999"/>
                  </a:lnTo>
                  <a:lnTo>
                    <a:pt x="3608107" y="76199"/>
                  </a:lnTo>
                  <a:lnTo>
                    <a:pt x="5287889" y="76199"/>
                  </a:lnTo>
                  <a:lnTo>
                    <a:pt x="5467883" y="126999"/>
                  </a:lnTo>
                  <a:close/>
                </a:path>
                <a:path w="8896350" h="4737100">
                  <a:moveTo>
                    <a:pt x="8892943" y="4737099"/>
                  </a:moveTo>
                  <a:lnTo>
                    <a:pt x="3054" y="4737099"/>
                  </a:lnTo>
                  <a:lnTo>
                    <a:pt x="2255" y="4724399"/>
                  </a:lnTo>
                  <a:lnTo>
                    <a:pt x="1004" y="4673599"/>
                  </a:lnTo>
                  <a:lnTo>
                    <a:pt x="251" y="4635499"/>
                  </a:lnTo>
                  <a:lnTo>
                    <a:pt x="0" y="4584699"/>
                  </a:lnTo>
                  <a:lnTo>
                    <a:pt x="251" y="4533899"/>
                  </a:lnTo>
                  <a:lnTo>
                    <a:pt x="1004" y="4483099"/>
                  </a:lnTo>
                  <a:lnTo>
                    <a:pt x="2255" y="4432299"/>
                  </a:lnTo>
                  <a:lnTo>
                    <a:pt x="4003" y="4381499"/>
                  </a:lnTo>
                  <a:lnTo>
                    <a:pt x="6245" y="4330699"/>
                  </a:lnTo>
                  <a:lnTo>
                    <a:pt x="8978" y="4292599"/>
                  </a:lnTo>
                  <a:lnTo>
                    <a:pt x="12200" y="4241799"/>
                  </a:lnTo>
                  <a:lnTo>
                    <a:pt x="15908" y="4190999"/>
                  </a:lnTo>
                  <a:lnTo>
                    <a:pt x="20100" y="4140199"/>
                  </a:lnTo>
                  <a:lnTo>
                    <a:pt x="24773" y="4089399"/>
                  </a:lnTo>
                  <a:lnTo>
                    <a:pt x="29924" y="4051299"/>
                  </a:lnTo>
                  <a:lnTo>
                    <a:pt x="35552" y="4000499"/>
                  </a:lnTo>
                  <a:lnTo>
                    <a:pt x="41654" y="3949699"/>
                  </a:lnTo>
                  <a:lnTo>
                    <a:pt x="48227" y="3898899"/>
                  </a:lnTo>
                  <a:lnTo>
                    <a:pt x="55269" y="3860799"/>
                  </a:lnTo>
                  <a:lnTo>
                    <a:pt x="62777" y="3809999"/>
                  </a:lnTo>
                  <a:lnTo>
                    <a:pt x="70748" y="3759199"/>
                  </a:lnTo>
                  <a:lnTo>
                    <a:pt x="79181" y="3721099"/>
                  </a:lnTo>
                  <a:lnTo>
                    <a:pt x="88073" y="3670299"/>
                  </a:lnTo>
                  <a:lnTo>
                    <a:pt x="97420" y="3619499"/>
                  </a:lnTo>
                  <a:lnTo>
                    <a:pt x="107222" y="3581399"/>
                  </a:lnTo>
                  <a:lnTo>
                    <a:pt x="117474" y="3530599"/>
                  </a:lnTo>
                  <a:lnTo>
                    <a:pt x="128175" y="3479799"/>
                  </a:lnTo>
                  <a:lnTo>
                    <a:pt x="139323" y="3441699"/>
                  </a:lnTo>
                  <a:lnTo>
                    <a:pt x="150914" y="3390899"/>
                  </a:lnTo>
                  <a:lnTo>
                    <a:pt x="162946" y="3352799"/>
                  </a:lnTo>
                  <a:lnTo>
                    <a:pt x="175417" y="3301999"/>
                  </a:lnTo>
                  <a:lnTo>
                    <a:pt x="188323" y="3263899"/>
                  </a:lnTo>
                  <a:lnTo>
                    <a:pt x="201664" y="3213099"/>
                  </a:lnTo>
                  <a:lnTo>
                    <a:pt x="215435" y="3174999"/>
                  </a:lnTo>
                  <a:lnTo>
                    <a:pt x="229636" y="3124199"/>
                  </a:lnTo>
                  <a:lnTo>
                    <a:pt x="244262" y="3086099"/>
                  </a:lnTo>
                  <a:lnTo>
                    <a:pt x="259312" y="3035299"/>
                  </a:lnTo>
                  <a:lnTo>
                    <a:pt x="274783" y="2997199"/>
                  </a:lnTo>
                  <a:lnTo>
                    <a:pt x="290672" y="2946399"/>
                  </a:lnTo>
                  <a:lnTo>
                    <a:pt x="306978" y="2908299"/>
                  </a:lnTo>
                  <a:lnTo>
                    <a:pt x="323697" y="2857499"/>
                  </a:lnTo>
                  <a:lnTo>
                    <a:pt x="340827" y="2819399"/>
                  </a:lnTo>
                  <a:lnTo>
                    <a:pt x="358366" y="2781299"/>
                  </a:lnTo>
                  <a:lnTo>
                    <a:pt x="376310" y="2730499"/>
                  </a:lnTo>
                  <a:lnTo>
                    <a:pt x="394658" y="2692399"/>
                  </a:lnTo>
                  <a:lnTo>
                    <a:pt x="413408" y="2654299"/>
                  </a:lnTo>
                  <a:lnTo>
                    <a:pt x="432555" y="2603499"/>
                  </a:lnTo>
                  <a:lnTo>
                    <a:pt x="452099" y="2565399"/>
                  </a:lnTo>
                  <a:lnTo>
                    <a:pt x="472036" y="2527299"/>
                  </a:lnTo>
                  <a:lnTo>
                    <a:pt x="492365" y="2489199"/>
                  </a:lnTo>
                  <a:lnTo>
                    <a:pt x="513081" y="2438399"/>
                  </a:lnTo>
                  <a:lnTo>
                    <a:pt x="534184" y="2400299"/>
                  </a:lnTo>
                  <a:lnTo>
                    <a:pt x="555670" y="2362199"/>
                  </a:lnTo>
                  <a:lnTo>
                    <a:pt x="577537" y="2324099"/>
                  </a:lnTo>
                  <a:lnTo>
                    <a:pt x="599783" y="2285999"/>
                  </a:lnTo>
                  <a:lnTo>
                    <a:pt x="622404" y="2247899"/>
                  </a:lnTo>
                  <a:lnTo>
                    <a:pt x="645399" y="2197099"/>
                  </a:lnTo>
                  <a:lnTo>
                    <a:pt x="668765" y="2158999"/>
                  </a:lnTo>
                  <a:lnTo>
                    <a:pt x="692499" y="2120899"/>
                  </a:lnTo>
                  <a:lnTo>
                    <a:pt x="716600" y="2082799"/>
                  </a:lnTo>
                  <a:lnTo>
                    <a:pt x="741063" y="2044699"/>
                  </a:lnTo>
                  <a:lnTo>
                    <a:pt x="765888" y="2006599"/>
                  </a:lnTo>
                  <a:lnTo>
                    <a:pt x="791070" y="1968499"/>
                  </a:lnTo>
                  <a:lnTo>
                    <a:pt x="816609" y="1930399"/>
                  </a:lnTo>
                  <a:lnTo>
                    <a:pt x="842501" y="1892299"/>
                  </a:lnTo>
                  <a:lnTo>
                    <a:pt x="868744" y="1866899"/>
                  </a:lnTo>
                  <a:lnTo>
                    <a:pt x="895336" y="1828799"/>
                  </a:lnTo>
                  <a:lnTo>
                    <a:pt x="922273" y="1790699"/>
                  </a:lnTo>
                  <a:lnTo>
                    <a:pt x="949553" y="1752599"/>
                  </a:lnTo>
                  <a:lnTo>
                    <a:pt x="977175" y="1714499"/>
                  </a:lnTo>
                  <a:lnTo>
                    <a:pt x="1005135" y="1676399"/>
                  </a:lnTo>
                  <a:lnTo>
                    <a:pt x="1033430" y="1650999"/>
                  </a:lnTo>
                  <a:lnTo>
                    <a:pt x="1062059" y="1612899"/>
                  </a:lnTo>
                  <a:lnTo>
                    <a:pt x="1091019" y="1574799"/>
                  </a:lnTo>
                  <a:lnTo>
                    <a:pt x="1120307" y="1536699"/>
                  </a:lnTo>
                  <a:lnTo>
                    <a:pt x="1149920" y="1511299"/>
                  </a:lnTo>
                  <a:lnTo>
                    <a:pt x="1179857" y="1473199"/>
                  </a:lnTo>
                  <a:lnTo>
                    <a:pt x="1210115" y="1435099"/>
                  </a:lnTo>
                  <a:lnTo>
                    <a:pt x="1240691" y="1409699"/>
                  </a:lnTo>
                  <a:lnTo>
                    <a:pt x="1271583" y="1371599"/>
                  </a:lnTo>
                  <a:lnTo>
                    <a:pt x="1302788" y="1346199"/>
                  </a:lnTo>
                  <a:lnTo>
                    <a:pt x="1334304" y="1308099"/>
                  </a:lnTo>
                  <a:lnTo>
                    <a:pt x="1366128" y="1282699"/>
                  </a:lnTo>
                  <a:lnTo>
                    <a:pt x="1398258" y="1244599"/>
                  </a:lnTo>
                  <a:lnTo>
                    <a:pt x="1430691" y="1219199"/>
                  </a:lnTo>
                  <a:lnTo>
                    <a:pt x="1463425" y="1181099"/>
                  </a:lnTo>
                  <a:lnTo>
                    <a:pt x="1496457" y="1155699"/>
                  </a:lnTo>
                  <a:lnTo>
                    <a:pt x="1529784" y="1117599"/>
                  </a:lnTo>
                  <a:lnTo>
                    <a:pt x="1631516" y="1041399"/>
                  </a:lnTo>
                  <a:lnTo>
                    <a:pt x="1666002" y="1003299"/>
                  </a:lnTo>
                  <a:lnTo>
                    <a:pt x="1771147" y="927099"/>
                  </a:lnTo>
                  <a:lnTo>
                    <a:pt x="1806750" y="888999"/>
                  </a:lnTo>
                  <a:lnTo>
                    <a:pt x="1915188" y="812799"/>
                  </a:lnTo>
                  <a:lnTo>
                    <a:pt x="2063479" y="711199"/>
                  </a:lnTo>
                  <a:lnTo>
                    <a:pt x="2177389" y="634999"/>
                  </a:lnTo>
                  <a:lnTo>
                    <a:pt x="2215859" y="622299"/>
                  </a:lnTo>
                  <a:lnTo>
                    <a:pt x="2332731" y="546099"/>
                  </a:lnTo>
                  <a:lnTo>
                    <a:pt x="2372168" y="533399"/>
                  </a:lnTo>
                  <a:lnTo>
                    <a:pt x="2451745" y="482599"/>
                  </a:lnTo>
                  <a:lnTo>
                    <a:pt x="2491881" y="469899"/>
                  </a:lnTo>
                  <a:lnTo>
                    <a:pt x="2532245" y="444499"/>
                  </a:lnTo>
                  <a:lnTo>
                    <a:pt x="2572834" y="431799"/>
                  </a:lnTo>
                  <a:lnTo>
                    <a:pt x="2613646" y="406399"/>
                  </a:lnTo>
                  <a:lnTo>
                    <a:pt x="2654679" y="393699"/>
                  </a:lnTo>
                  <a:lnTo>
                    <a:pt x="2695930" y="368299"/>
                  </a:lnTo>
                  <a:lnTo>
                    <a:pt x="2737396" y="355599"/>
                  </a:lnTo>
                  <a:lnTo>
                    <a:pt x="2779075" y="330199"/>
                  </a:lnTo>
                  <a:lnTo>
                    <a:pt x="2863063" y="304799"/>
                  </a:lnTo>
                  <a:lnTo>
                    <a:pt x="2905366" y="279399"/>
                  </a:lnTo>
                  <a:lnTo>
                    <a:pt x="3033482" y="241299"/>
                  </a:lnTo>
                  <a:lnTo>
                    <a:pt x="3076582" y="215899"/>
                  </a:lnTo>
                  <a:lnTo>
                    <a:pt x="3383540" y="126999"/>
                  </a:lnTo>
                  <a:lnTo>
                    <a:pt x="5512456" y="126999"/>
                  </a:lnTo>
                  <a:lnTo>
                    <a:pt x="5819414" y="215899"/>
                  </a:lnTo>
                  <a:lnTo>
                    <a:pt x="5862514" y="241299"/>
                  </a:lnTo>
                  <a:lnTo>
                    <a:pt x="5990630" y="279399"/>
                  </a:lnTo>
                  <a:lnTo>
                    <a:pt x="6032933" y="304799"/>
                  </a:lnTo>
                  <a:lnTo>
                    <a:pt x="6116921" y="330199"/>
                  </a:lnTo>
                  <a:lnTo>
                    <a:pt x="6158600" y="355599"/>
                  </a:lnTo>
                  <a:lnTo>
                    <a:pt x="6200066" y="368299"/>
                  </a:lnTo>
                  <a:lnTo>
                    <a:pt x="6241317" y="393699"/>
                  </a:lnTo>
                  <a:lnTo>
                    <a:pt x="6282350" y="406399"/>
                  </a:lnTo>
                  <a:lnTo>
                    <a:pt x="6323162" y="431799"/>
                  </a:lnTo>
                  <a:lnTo>
                    <a:pt x="6363751" y="444499"/>
                  </a:lnTo>
                  <a:lnTo>
                    <a:pt x="6404115" y="469899"/>
                  </a:lnTo>
                  <a:lnTo>
                    <a:pt x="6444251" y="482599"/>
                  </a:lnTo>
                  <a:lnTo>
                    <a:pt x="6523829" y="533399"/>
                  </a:lnTo>
                  <a:lnTo>
                    <a:pt x="6563265" y="546099"/>
                  </a:lnTo>
                  <a:lnTo>
                    <a:pt x="6680137" y="622299"/>
                  </a:lnTo>
                  <a:lnTo>
                    <a:pt x="6718607" y="634999"/>
                  </a:lnTo>
                  <a:lnTo>
                    <a:pt x="6832517" y="711199"/>
                  </a:lnTo>
                  <a:lnTo>
                    <a:pt x="6980808" y="812799"/>
                  </a:lnTo>
                  <a:lnTo>
                    <a:pt x="7089246" y="888999"/>
                  </a:lnTo>
                  <a:lnTo>
                    <a:pt x="7124849" y="927099"/>
                  </a:lnTo>
                  <a:lnTo>
                    <a:pt x="7229994" y="1003299"/>
                  </a:lnTo>
                  <a:lnTo>
                    <a:pt x="7264480" y="1041399"/>
                  </a:lnTo>
                  <a:lnTo>
                    <a:pt x="7366212" y="1117599"/>
                  </a:lnTo>
                  <a:lnTo>
                    <a:pt x="7399540" y="1155699"/>
                  </a:lnTo>
                  <a:lnTo>
                    <a:pt x="7432572" y="1181099"/>
                  </a:lnTo>
                  <a:lnTo>
                    <a:pt x="7465305" y="1219199"/>
                  </a:lnTo>
                  <a:lnTo>
                    <a:pt x="7497738" y="1244599"/>
                  </a:lnTo>
                  <a:lnTo>
                    <a:pt x="7529868" y="1282699"/>
                  </a:lnTo>
                  <a:lnTo>
                    <a:pt x="7561692" y="1308099"/>
                  </a:lnTo>
                  <a:lnTo>
                    <a:pt x="7593208" y="1346199"/>
                  </a:lnTo>
                  <a:lnTo>
                    <a:pt x="7624413" y="1371599"/>
                  </a:lnTo>
                  <a:lnTo>
                    <a:pt x="7655305" y="1409699"/>
                  </a:lnTo>
                  <a:lnTo>
                    <a:pt x="7685881" y="1435099"/>
                  </a:lnTo>
                  <a:lnTo>
                    <a:pt x="7716139" y="1473199"/>
                  </a:lnTo>
                  <a:lnTo>
                    <a:pt x="7746076" y="1511299"/>
                  </a:lnTo>
                  <a:lnTo>
                    <a:pt x="7775690" y="1536699"/>
                  </a:lnTo>
                  <a:lnTo>
                    <a:pt x="7804978" y="1574799"/>
                  </a:lnTo>
                  <a:lnTo>
                    <a:pt x="7833937" y="1612899"/>
                  </a:lnTo>
                  <a:lnTo>
                    <a:pt x="7862566" y="1650999"/>
                  </a:lnTo>
                  <a:lnTo>
                    <a:pt x="7890862" y="1676399"/>
                  </a:lnTo>
                  <a:lnTo>
                    <a:pt x="7918822" y="1714499"/>
                  </a:lnTo>
                  <a:lnTo>
                    <a:pt x="7946443" y="1752599"/>
                  </a:lnTo>
                  <a:lnTo>
                    <a:pt x="7973723" y="1790699"/>
                  </a:lnTo>
                  <a:lnTo>
                    <a:pt x="8000661" y="1828799"/>
                  </a:lnTo>
                  <a:lnTo>
                    <a:pt x="8027252" y="1866899"/>
                  </a:lnTo>
                  <a:lnTo>
                    <a:pt x="8053495" y="1892299"/>
                  </a:lnTo>
                  <a:lnTo>
                    <a:pt x="8079387" y="1930399"/>
                  </a:lnTo>
                  <a:lnTo>
                    <a:pt x="8104926" y="1968499"/>
                  </a:lnTo>
                  <a:lnTo>
                    <a:pt x="8130109" y="2006599"/>
                  </a:lnTo>
                  <a:lnTo>
                    <a:pt x="8154933" y="2044699"/>
                  </a:lnTo>
                  <a:lnTo>
                    <a:pt x="8179397" y="2082799"/>
                  </a:lnTo>
                  <a:lnTo>
                    <a:pt x="8203497" y="2120899"/>
                  </a:lnTo>
                  <a:lnTo>
                    <a:pt x="8227231" y="2158999"/>
                  </a:lnTo>
                  <a:lnTo>
                    <a:pt x="8250597" y="2197099"/>
                  </a:lnTo>
                  <a:lnTo>
                    <a:pt x="8273592" y="2247899"/>
                  </a:lnTo>
                  <a:lnTo>
                    <a:pt x="8296214" y="2285999"/>
                  </a:lnTo>
                  <a:lnTo>
                    <a:pt x="8318459" y="2324099"/>
                  </a:lnTo>
                  <a:lnTo>
                    <a:pt x="8340326" y="2362199"/>
                  </a:lnTo>
                  <a:lnTo>
                    <a:pt x="8361812" y="2400299"/>
                  </a:lnTo>
                  <a:lnTo>
                    <a:pt x="8382915" y="2438399"/>
                  </a:lnTo>
                  <a:lnTo>
                    <a:pt x="8403632" y="2489199"/>
                  </a:lnTo>
                  <a:lnTo>
                    <a:pt x="8423960" y="2527299"/>
                  </a:lnTo>
                  <a:lnTo>
                    <a:pt x="8443897" y="2565399"/>
                  </a:lnTo>
                  <a:lnTo>
                    <a:pt x="8463441" y="2603499"/>
                  </a:lnTo>
                  <a:lnTo>
                    <a:pt x="8482589" y="2654299"/>
                  </a:lnTo>
                  <a:lnTo>
                    <a:pt x="8501338" y="2692399"/>
                  </a:lnTo>
                  <a:lnTo>
                    <a:pt x="8519686" y="2730499"/>
                  </a:lnTo>
                  <a:lnTo>
                    <a:pt x="8537631" y="2781299"/>
                  </a:lnTo>
                  <a:lnTo>
                    <a:pt x="8555170" y="2819399"/>
                  </a:lnTo>
                  <a:lnTo>
                    <a:pt x="8572300" y="2857499"/>
                  </a:lnTo>
                  <a:lnTo>
                    <a:pt x="8589019" y="2908299"/>
                  </a:lnTo>
                  <a:lnTo>
                    <a:pt x="8605325" y="2946399"/>
                  </a:lnTo>
                  <a:lnTo>
                    <a:pt x="8621214" y="2997199"/>
                  </a:lnTo>
                  <a:lnTo>
                    <a:pt x="8636685" y="3035299"/>
                  </a:lnTo>
                  <a:lnTo>
                    <a:pt x="8651735" y="3086099"/>
                  </a:lnTo>
                  <a:lnTo>
                    <a:pt x="8666361" y="3124199"/>
                  </a:lnTo>
                  <a:lnTo>
                    <a:pt x="8680561" y="3174999"/>
                  </a:lnTo>
                  <a:lnTo>
                    <a:pt x="8694333" y="3213099"/>
                  </a:lnTo>
                  <a:lnTo>
                    <a:pt x="8707673" y="3263899"/>
                  </a:lnTo>
                  <a:lnTo>
                    <a:pt x="8720580" y="3301999"/>
                  </a:lnTo>
                  <a:lnTo>
                    <a:pt x="8733051" y="3352799"/>
                  </a:lnTo>
                  <a:lnTo>
                    <a:pt x="8745083" y="3390899"/>
                  </a:lnTo>
                  <a:lnTo>
                    <a:pt x="8756674" y="3441699"/>
                  </a:lnTo>
                  <a:lnTo>
                    <a:pt x="8767821" y="3479799"/>
                  </a:lnTo>
                  <a:lnTo>
                    <a:pt x="8778522" y="3530599"/>
                  </a:lnTo>
                  <a:lnTo>
                    <a:pt x="8788775" y="3581399"/>
                  </a:lnTo>
                  <a:lnTo>
                    <a:pt x="8798576" y="3619499"/>
                  </a:lnTo>
                  <a:lnTo>
                    <a:pt x="8807924" y="3670299"/>
                  </a:lnTo>
                  <a:lnTo>
                    <a:pt x="8816815" y="3721099"/>
                  </a:lnTo>
                  <a:lnTo>
                    <a:pt x="8825248" y="3759199"/>
                  </a:lnTo>
                  <a:lnTo>
                    <a:pt x="8833220" y="3809999"/>
                  </a:lnTo>
                  <a:lnTo>
                    <a:pt x="8840728" y="3860799"/>
                  </a:lnTo>
                  <a:lnTo>
                    <a:pt x="8847769" y="3898899"/>
                  </a:lnTo>
                  <a:lnTo>
                    <a:pt x="8854342" y="3949699"/>
                  </a:lnTo>
                  <a:lnTo>
                    <a:pt x="8860444" y="4000499"/>
                  </a:lnTo>
                  <a:lnTo>
                    <a:pt x="8866072" y="4051299"/>
                  </a:lnTo>
                  <a:lnTo>
                    <a:pt x="8871224" y="4089399"/>
                  </a:lnTo>
                  <a:lnTo>
                    <a:pt x="8875897" y="4140199"/>
                  </a:lnTo>
                  <a:lnTo>
                    <a:pt x="8880089" y="4190999"/>
                  </a:lnTo>
                  <a:lnTo>
                    <a:pt x="8883797" y="4241799"/>
                  </a:lnTo>
                  <a:lnTo>
                    <a:pt x="8887019" y="4292599"/>
                  </a:lnTo>
                  <a:lnTo>
                    <a:pt x="8889752" y="4330699"/>
                  </a:lnTo>
                  <a:lnTo>
                    <a:pt x="8891993" y="4381499"/>
                  </a:lnTo>
                  <a:lnTo>
                    <a:pt x="8893741" y="4432299"/>
                  </a:lnTo>
                  <a:lnTo>
                    <a:pt x="8894993" y="4483099"/>
                  </a:lnTo>
                  <a:lnTo>
                    <a:pt x="8895746" y="4533899"/>
                  </a:lnTo>
                  <a:lnTo>
                    <a:pt x="8895996" y="4571999"/>
                  </a:lnTo>
                  <a:lnTo>
                    <a:pt x="8895996" y="4584699"/>
                  </a:lnTo>
                  <a:lnTo>
                    <a:pt x="8895746" y="4635499"/>
                  </a:lnTo>
                  <a:lnTo>
                    <a:pt x="8894993" y="4673599"/>
                  </a:lnTo>
                  <a:lnTo>
                    <a:pt x="8893741" y="4724399"/>
                  </a:lnTo>
                  <a:lnTo>
                    <a:pt x="8892943" y="4737099"/>
                  </a:lnTo>
                  <a:close/>
                </a:path>
              </a:pathLst>
            </a:custGeom>
            <a:grpFill/>
          </p:spPr>
          <p:txBody>
            <a:bodyPr wrap="square" lIns="0" tIns="0" rIns="0" bIns="0" rtlCol="0"/>
            <a:lstStyle/>
            <a:p>
              <a:endParaRPr/>
            </a:p>
          </p:txBody>
        </p:sp>
        <p:sp>
          <p:nvSpPr>
            <p:cNvPr id="5" name="object 5"/>
            <p:cNvSpPr/>
            <p:nvPr/>
          </p:nvSpPr>
          <p:spPr>
            <a:xfrm>
              <a:off x="3576966" y="1636717"/>
              <a:ext cx="4011295" cy="8190230"/>
            </a:xfrm>
            <a:custGeom>
              <a:avLst/>
              <a:gdLst/>
              <a:ahLst/>
              <a:cxnLst/>
              <a:rect l="l" t="t" r="r" b="b"/>
              <a:pathLst>
                <a:path w="4011295" h="8190230">
                  <a:moveTo>
                    <a:pt x="3445318" y="8189724"/>
                  </a:moveTo>
                  <a:lnTo>
                    <a:pt x="565437" y="8189724"/>
                  </a:lnTo>
                  <a:lnTo>
                    <a:pt x="516674" y="8187647"/>
                  </a:lnTo>
                  <a:lnTo>
                    <a:pt x="469058" y="8181530"/>
                  </a:lnTo>
                  <a:lnTo>
                    <a:pt x="422759" y="8171542"/>
                  </a:lnTo>
                  <a:lnTo>
                    <a:pt x="377948" y="8157855"/>
                  </a:lnTo>
                  <a:lnTo>
                    <a:pt x="334794" y="8140638"/>
                  </a:lnTo>
                  <a:lnTo>
                    <a:pt x="293468" y="8120062"/>
                  </a:lnTo>
                  <a:lnTo>
                    <a:pt x="254140" y="8096296"/>
                  </a:lnTo>
                  <a:lnTo>
                    <a:pt x="216981" y="8069511"/>
                  </a:lnTo>
                  <a:lnTo>
                    <a:pt x="182159" y="8039877"/>
                  </a:lnTo>
                  <a:lnTo>
                    <a:pt x="149847" y="8007564"/>
                  </a:lnTo>
                  <a:lnTo>
                    <a:pt x="120213" y="7972743"/>
                  </a:lnTo>
                  <a:lnTo>
                    <a:pt x="93428" y="7935583"/>
                  </a:lnTo>
                  <a:lnTo>
                    <a:pt x="69662" y="7896255"/>
                  </a:lnTo>
                  <a:lnTo>
                    <a:pt x="49085" y="7854929"/>
                  </a:lnTo>
                  <a:lnTo>
                    <a:pt x="31868" y="7811776"/>
                  </a:lnTo>
                  <a:lnTo>
                    <a:pt x="18181" y="7766964"/>
                  </a:lnTo>
                  <a:lnTo>
                    <a:pt x="8194" y="7720665"/>
                  </a:lnTo>
                  <a:lnTo>
                    <a:pt x="2076" y="7673049"/>
                  </a:lnTo>
                  <a:lnTo>
                    <a:pt x="0" y="7624286"/>
                  </a:lnTo>
                  <a:lnTo>
                    <a:pt x="0" y="565437"/>
                  </a:lnTo>
                  <a:lnTo>
                    <a:pt x="2076" y="516674"/>
                  </a:lnTo>
                  <a:lnTo>
                    <a:pt x="8194" y="469058"/>
                  </a:lnTo>
                  <a:lnTo>
                    <a:pt x="18181" y="422759"/>
                  </a:lnTo>
                  <a:lnTo>
                    <a:pt x="31868" y="377948"/>
                  </a:lnTo>
                  <a:lnTo>
                    <a:pt x="49096" y="334794"/>
                  </a:lnTo>
                  <a:lnTo>
                    <a:pt x="69662" y="293468"/>
                  </a:lnTo>
                  <a:lnTo>
                    <a:pt x="93428" y="254140"/>
                  </a:lnTo>
                  <a:lnTo>
                    <a:pt x="120213" y="216981"/>
                  </a:lnTo>
                  <a:lnTo>
                    <a:pt x="149847" y="182159"/>
                  </a:lnTo>
                  <a:lnTo>
                    <a:pt x="182159" y="149847"/>
                  </a:lnTo>
                  <a:lnTo>
                    <a:pt x="216981" y="120213"/>
                  </a:lnTo>
                  <a:lnTo>
                    <a:pt x="254140" y="93428"/>
                  </a:lnTo>
                  <a:lnTo>
                    <a:pt x="293468" y="69662"/>
                  </a:lnTo>
                  <a:lnTo>
                    <a:pt x="334794" y="49085"/>
                  </a:lnTo>
                  <a:lnTo>
                    <a:pt x="377948" y="31868"/>
                  </a:lnTo>
                  <a:lnTo>
                    <a:pt x="422759" y="18181"/>
                  </a:lnTo>
                  <a:lnTo>
                    <a:pt x="469058" y="8194"/>
                  </a:lnTo>
                  <a:lnTo>
                    <a:pt x="516674" y="2076"/>
                  </a:lnTo>
                  <a:lnTo>
                    <a:pt x="565437" y="0"/>
                  </a:lnTo>
                  <a:lnTo>
                    <a:pt x="3445318" y="0"/>
                  </a:lnTo>
                  <a:lnTo>
                    <a:pt x="3494081" y="2076"/>
                  </a:lnTo>
                  <a:lnTo>
                    <a:pt x="3541697" y="8194"/>
                  </a:lnTo>
                  <a:lnTo>
                    <a:pt x="3587996" y="18181"/>
                  </a:lnTo>
                  <a:lnTo>
                    <a:pt x="3632807" y="31868"/>
                  </a:lnTo>
                  <a:lnTo>
                    <a:pt x="3675961" y="49085"/>
                  </a:lnTo>
                  <a:lnTo>
                    <a:pt x="3717286" y="69662"/>
                  </a:lnTo>
                  <a:lnTo>
                    <a:pt x="3756614" y="93428"/>
                  </a:lnTo>
                  <a:lnTo>
                    <a:pt x="3793774" y="120213"/>
                  </a:lnTo>
                  <a:lnTo>
                    <a:pt x="3828595" y="149847"/>
                  </a:lnTo>
                  <a:lnTo>
                    <a:pt x="3860908" y="182159"/>
                  </a:lnTo>
                  <a:lnTo>
                    <a:pt x="3883533" y="208745"/>
                  </a:lnTo>
                  <a:lnTo>
                    <a:pt x="545170" y="208745"/>
                  </a:lnTo>
                  <a:lnTo>
                    <a:pt x="495813" y="212377"/>
                  </a:lnTo>
                  <a:lnTo>
                    <a:pt x="448686" y="222924"/>
                  </a:lnTo>
                  <a:lnTo>
                    <a:pt x="404308" y="239867"/>
                  </a:lnTo>
                  <a:lnTo>
                    <a:pt x="363201" y="262684"/>
                  </a:lnTo>
                  <a:lnTo>
                    <a:pt x="325885" y="290855"/>
                  </a:lnTo>
                  <a:lnTo>
                    <a:pt x="292881" y="323858"/>
                  </a:lnTo>
                  <a:lnTo>
                    <a:pt x="264710" y="361174"/>
                  </a:lnTo>
                  <a:lnTo>
                    <a:pt x="241893" y="402281"/>
                  </a:lnTo>
                  <a:lnTo>
                    <a:pt x="224951" y="446659"/>
                  </a:lnTo>
                  <a:lnTo>
                    <a:pt x="214403" y="493787"/>
                  </a:lnTo>
                  <a:lnTo>
                    <a:pt x="210772" y="543144"/>
                  </a:lnTo>
                  <a:lnTo>
                    <a:pt x="210772" y="7656713"/>
                  </a:lnTo>
                  <a:lnTo>
                    <a:pt x="214403" y="7706070"/>
                  </a:lnTo>
                  <a:lnTo>
                    <a:pt x="224951" y="7753198"/>
                  </a:lnTo>
                  <a:lnTo>
                    <a:pt x="241893" y="7797576"/>
                  </a:lnTo>
                  <a:lnTo>
                    <a:pt x="264710" y="7838683"/>
                  </a:lnTo>
                  <a:lnTo>
                    <a:pt x="292881" y="7875998"/>
                  </a:lnTo>
                  <a:lnTo>
                    <a:pt x="325885" y="7909002"/>
                  </a:lnTo>
                  <a:lnTo>
                    <a:pt x="363201" y="7937173"/>
                  </a:lnTo>
                  <a:lnTo>
                    <a:pt x="404308" y="7959990"/>
                  </a:lnTo>
                  <a:lnTo>
                    <a:pt x="448686" y="7976932"/>
                  </a:lnTo>
                  <a:lnTo>
                    <a:pt x="495813" y="7987480"/>
                  </a:lnTo>
                  <a:lnTo>
                    <a:pt x="545170" y="7991111"/>
                  </a:lnTo>
                  <a:lnTo>
                    <a:pt x="3874910" y="7991111"/>
                  </a:lnTo>
                  <a:lnTo>
                    <a:pt x="3860908" y="8007564"/>
                  </a:lnTo>
                  <a:lnTo>
                    <a:pt x="3828595" y="8039877"/>
                  </a:lnTo>
                  <a:lnTo>
                    <a:pt x="3793774" y="8069511"/>
                  </a:lnTo>
                  <a:lnTo>
                    <a:pt x="3756614" y="8096296"/>
                  </a:lnTo>
                  <a:lnTo>
                    <a:pt x="3717286" y="8120062"/>
                  </a:lnTo>
                  <a:lnTo>
                    <a:pt x="3675961" y="8140638"/>
                  </a:lnTo>
                  <a:lnTo>
                    <a:pt x="3632807" y="8157855"/>
                  </a:lnTo>
                  <a:lnTo>
                    <a:pt x="3587996" y="8171542"/>
                  </a:lnTo>
                  <a:lnTo>
                    <a:pt x="3541697" y="8181530"/>
                  </a:lnTo>
                  <a:lnTo>
                    <a:pt x="3494081" y="8187647"/>
                  </a:lnTo>
                  <a:lnTo>
                    <a:pt x="3445318" y="8189724"/>
                  </a:lnTo>
                  <a:close/>
                </a:path>
                <a:path w="4011295" h="8190230">
                  <a:moveTo>
                    <a:pt x="2845427" y="488424"/>
                  </a:moveTo>
                  <a:lnTo>
                    <a:pt x="1169381" y="488424"/>
                  </a:lnTo>
                  <a:lnTo>
                    <a:pt x="1119531" y="481640"/>
                  </a:lnTo>
                  <a:lnTo>
                    <a:pt x="1074579" y="462528"/>
                  </a:lnTo>
                  <a:lnTo>
                    <a:pt x="1036382" y="432944"/>
                  </a:lnTo>
                  <a:lnTo>
                    <a:pt x="1006798" y="394747"/>
                  </a:lnTo>
                  <a:lnTo>
                    <a:pt x="987686" y="349795"/>
                  </a:lnTo>
                  <a:lnTo>
                    <a:pt x="980902" y="299945"/>
                  </a:lnTo>
                  <a:lnTo>
                    <a:pt x="980902" y="208745"/>
                  </a:lnTo>
                  <a:lnTo>
                    <a:pt x="3033906" y="208745"/>
                  </a:lnTo>
                  <a:lnTo>
                    <a:pt x="3033906" y="259412"/>
                  </a:lnTo>
                  <a:lnTo>
                    <a:pt x="2486709" y="259412"/>
                  </a:lnTo>
                  <a:lnTo>
                    <a:pt x="2467677" y="263338"/>
                  </a:lnTo>
                  <a:lnTo>
                    <a:pt x="2451496" y="274105"/>
                  </a:lnTo>
                  <a:lnTo>
                    <a:pt x="2450433" y="275625"/>
                  </a:lnTo>
                  <a:lnTo>
                    <a:pt x="1738872" y="275625"/>
                  </a:lnTo>
                  <a:lnTo>
                    <a:pt x="1725794" y="278158"/>
                  </a:lnTo>
                  <a:lnTo>
                    <a:pt x="1714805" y="285252"/>
                  </a:lnTo>
                  <a:lnTo>
                    <a:pt x="1707237" y="296145"/>
                  </a:lnTo>
                  <a:lnTo>
                    <a:pt x="1704419" y="310078"/>
                  </a:lnTo>
                  <a:lnTo>
                    <a:pt x="1707237" y="324011"/>
                  </a:lnTo>
                  <a:lnTo>
                    <a:pt x="1714805" y="334905"/>
                  </a:lnTo>
                  <a:lnTo>
                    <a:pt x="1725794" y="341998"/>
                  </a:lnTo>
                  <a:lnTo>
                    <a:pt x="1738872" y="344531"/>
                  </a:lnTo>
                  <a:lnTo>
                    <a:pt x="2449718" y="344531"/>
                  </a:lnTo>
                  <a:lnTo>
                    <a:pt x="2450736" y="346051"/>
                  </a:lnTo>
                  <a:lnTo>
                    <a:pt x="2466822" y="356818"/>
                  </a:lnTo>
                  <a:lnTo>
                    <a:pt x="2486709" y="360745"/>
                  </a:lnTo>
                  <a:lnTo>
                    <a:pt x="3022467" y="360745"/>
                  </a:lnTo>
                  <a:lnTo>
                    <a:pt x="3008010" y="394747"/>
                  </a:lnTo>
                  <a:lnTo>
                    <a:pt x="2978426" y="432944"/>
                  </a:lnTo>
                  <a:lnTo>
                    <a:pt x="2940230" y="462528"/>
                  </a:lnTo>
                  <a:lnTo>
                    <a:pt x="2895277" y="481640"/>
                  </a:lnTo>
                  <a:lnTo>
                    <a:pt x="2845427" y="488424"/>
                  </a:lnTo>
                  <a:close/>
                </a:path>
                <a:path w="4011295" h="8190230">
                  <a:moveTo>
                    <a:pt x="3874910" y="7991111"/>
                  </a:moveTo>
                  <a:lnTo>
                    <a:pt x="3469638" y="7991111"/>
                  </a:lnTo>
                  <a:lnTo>
                    <a:pt x="3518995" y="7987480"/>
                  </a:lnTo>
                  <a:lnTo>
                    <a:pt x="3566123" y="7976932"/>
                  </a:lnTo>
                  <a:lnTo>
                    <a:pt x="3610500" y="7959990"/>
                  </a:lnTo>
                  <a:lnTo>
                    <a:pt x="3651607" y="7937173"/>
                  </a:lnTo>
                  <a:lnTo>
                    <a:pt x="3688923" y="7909002"/>
                  </a:lnTo>
                  <a:lnTo>
                    <a:pt x="3721927" y="7875998"/>
                  </a:lnTo>
                  <a:lnTo>
                    <a:pt x="3750097" y="7838683"/>
                  </a:lnTo>
                  <a:lnTo>
                    <a:pt x="3772914" y="7797576"/>
                  </a:lnTo>
                  <a:lnTo>
                    <a:pt x="3789857" y="7753198"/>
                  </a:lnTo>
                  <a:lnTo>
                    <a:pt x="3800404" y="7706070"/>
                  </a:lnTo>
                  <a:lnTo>
                    <a:pt x="3804036" y="7656713"/>
                  </a:lnTo>
                  <a:lnTo>
                    <a:pt x="3802010" y="7656713"/>
                  </a:lnTo>
                  <a:lnTo>
                    <a:pt x="3802010" y="543144"/>
                  </a:lnTo>
                  <a:lnTo>
                    <a:pt x="3798379" y="493787"/>
                  </a:lnTo>
                  <a:lnTo>
                    <a:pt x="3787831" y="446659"/>
                  </a:lnTo>
                  <a:lnTo>
                    <a:pt x="3770888" y="402281"/>
                  </a:lnTo>
                  <a:lnTo>
                    <a:pt x="3748071" y="361174"/>
                  </a:lnTo>
                  <a:lnTo>
                    <a:pt x="3719901" y="323858"/>
                  </a:lnTo>
                  <a:lnTo>
                    <a:pt x="3686897" y="290855"/>
                  </a:lnTo>
                  <a:lnTo>
                    <a:pt x="3649581" y="262684"/>
                  </a:lnTo>
                  <a:lnTo>
                    <a:pt x="3608474" y="239867"/>
                  </a:lnTo>
                  <a:lnTo>
                    <a:pt x="3564096" y="222924"/>
                  </a:lnTo>
                  <a:lnTo>
                    <a:pt x="3516968" y="212377"/>
                  </a:lnTo>
                  <a:lnTo>
                    <a:pt x="3467611" y="208745"/>
                  </a:lnTo>
                  <a:lnTo>
                    <a:pt x="3883533" y="208745"/>
                  </a:lnTo>
                  <a:lnTo>
                    <a:pt x="3917327" y="254140"/>
                  </a:lnTo>
                  <a:lnTo>
                    <a:pt x="3941093" y="293468"/>
                  </a:lnTo>
                  <a:lnTo>
                    <a:pt x="3961714" y="334905"/>
                  </a:lnTo>
                  <a:lnTo>
                    <a:pt x="3978886" y="377948"/>
                  </a:lnTo>
                  <a:lnTo>
                    <a:pt x="3992574" y="422759"/>
                  </a:lnTo>
                  <a:lnTo>
                    <a:pt x="4002561" y="469058"/>
                  </a:lnTo>
                  <a:lnTo>
                    <a:pt x="4008678" y="516674"/>
                  </a:lnTo>
                  <a:lnTo>
                    <a:pt x="4010755" y="565437"/>
                  </a:lnTo>
                  <a:lnTo>
                    <a:pt x="4010755" y="7624286"/>
                  </a:lnTo>
                  <a:lnTo>
                    <a:pt x="4008678" y="7673049"/>
                  </a:lnTo>
                  <a:lnTo>
                    <a:pt x="4002561" y="7720665"/>
                  </a:lnTo>
                  <a:lnTo>
                    <a:pt x="3992574" y="7766964"/>
                  </a:lnTo>
                  <a:lnTo>
                    <a:pt x="3978886" y="7811776"/>
                  </a:lnTo>
                  <a:lnTo>
                    <a:pt x="3961669" y="7854929"/>
                  </a:lnTo>
                  <a:lnTo>
                    <a:pt x="3941093" y="7896255"/>
                  </a:lnTo>
                  <a:lnTo>
                    <a:pt x="3917327" y="7935583"/>
                  </a:lnTo>
                  <a:lnTo>
                    <a:pt x="3890542" y="7972743"/>
                  </a:lnTo>
                  <a:lnTo>
                    <a:pt x="3874910" y="7991111"/>
                  </a:lnTo>
                  <a:close/>
                </a:path>
                <a:path w="4011295" h="8190230">
                  <a:moveTo>
                    <a:pt x="3022467" y="360745"/>
                  </a:moveTo>
                  <a:lnTo>
                    <a:pt x="2486709" y="360745"/>
                  </a:lnTo>
                  <a:lnTo>
                    <a:pt x="2506595" y="356818"/>
                  </a:lnTo>
                  <a:lnTo>
                    <a:pt x="2522682" y="346051"/>
                  </a:lnTo>
                  <a:lnTo>
                    <a:pt x="2533448" y="329965"/>
                  </a:lnTo>
                  <a:lnTo>
                    <a:pt x="2537375" y="310078"/>
                  </a:lnTo>
                  <a:lnTo>
                    <a:pt x="2533448" y="290192"/>
                  </a:lnTo>
                  <a:lnTo>
                    <a:pt x="2522682" y="274105"/>
                  </a:lnTo>
                  <a:lnTo>
                    <a:pt x="2506595" y="263338"/>
                  </a:lnTo>
                  <a:lnTo>
                    <a:pt x="2486709" y="259412"/>
                  </a:lnTo>
                  <a:lnTo>
                    <a:pt x="3033906" y="259412"/>
                  </a:lnTo>
                  <a:lnTo>
                    <a:pt x="3033906" y="299945"/>
                  </a:lnTo>
                  <a:lnTo>
                    <a:pt x="3027122" y="349795"/>
                  </a:lnTo>
                  <a:lnTo>
                    <a:pt x="3022467" y="360745"/>
                  </a:lnTo>
                  <a:close/>
                </a:path>
                <a:path w="4011295" h="8190230">
                  <a:moveTo>
                    <a:pt x="2449718" y="344531"/>
                  </a:moveTo>
                  <a:lnTo>
                    <a:pt x="2225270" y="344531"/>
                  </a:lnTo>
                  <a:lnTo>
                    <a:pt x="2238348" y="341998"/>
                  </a:lnTo>
                  <a:lnTo>
                    <a:pt x="2249336" y="334905"/>
                  </a:lnTo>
                  <a:lnTo>
                    <a:pt x="2256905" y="324011"/>
                  </a:lnTo>
                  <a:lnTo>
                    <a:pt x="2259723" y="310078"/>
                  </a:lnTo>
                  <a:lnTo>
                    <a:pt x="2256905" y="296145"/>
                  </a:lnTo>
                  <a:lnTo>
                    <a:pt x="2249336" y="285252"/>
                  </a:lnTo>
                  <a:lnTo>
                    <a:pt x="2238348" y="278158"/>
                  </a:lnTo>
                  <a:lnTo>
                    <a:pt x="2225270" y="275625"/>
                  </a:lnTo>
                  <a:lnTo>
                    <a:pt x="2450433" y="275625"/>
                  </a:lnTo>
                  <a:lnTo>
                    <a:pt x="2440254" y="290192"/>
                  </a:lnTo>
                  <a:lnTo>
                    <a:pt x="2436042" y="310078"/>
                  </a:lnTo>
                  <a:lnTo>
                    <a:pt x="2439969" y="329965"/>
                  </a:lnTo>
                  <a:lnTo>
                    <a:pt x="2449718" y="344531"/>
                  </a:lnTo>
                  <a:close/>
                </a:path>
              </a:pathLst>
            </a:custGeom>
            <a:grpFill/>
          </p:spPr>
          <p:txBody>
            <a:bodyPr wrap="square" lIns="0" tIns="0" rIns="0" bIns="0" rtlCol="0"/>
            <a:lstStyle/>
            <a:p>
              <a:endParaRPr/>
            </a:p>
          </p:txBody>
        </p:sp>
        <p:pic>
          <p:nvPicPr>
            <p:cNvPr id="6" name="object 6"/>
            <p:cNvPicPr/>
            <p:nvPr/>
          </p:nvPicPr>
          <p:blipFill>
            <a:blip r:embed="rId2" cstate="print">
              <a:duotone>
                <a:prstClr val="black"/>
                <a:schemeClr val="accent3">
                  <a:tint val="45000"/>
                  <a:satMod val="400000"/>
                </a:schemeClr>
              </a:duotone>
            </a:blip>
            <a:stretch>
              <a:fillRect/>
            </a:stretch>
          </p:blipFill>
          <p:spPr>
            <a:xfrm>
              <a:off x="3787738" y="1845463"/>
              <a:ext cx="3591238" cy="7782365"/>
            </a:xfrm>
            <a:prstGeom prst="rect">
              <a:avLst/>
            </a:prstGeom>
            <a:grpFill/>
          </p:spPr>
        </p:pic>
        <p:sp>
          <p:nvSpPr>
            <p:cNvPr id="7" name="object 7"/>
            <p:cNvSpPr/>
            <p:nvPr/>
          </p:nvSpPr>
          <p:spPr>
            <a:xfrm>
              <a:off x="5281385" y="1912342"/>
              <a:ext cx="555625" cy="69215"/>
            </a:xfrm>
            <a:custGeom>
              <a:avLst/>
              <a:gdLst/>
              <a:ahLst/>
              <a:cxnLst/>
              <a:rect l="l" t="t" r="r" b="b"/>
              <a:pathLst>
                <a:path w="555625" h="69214">
                  <a:moveTo>
                    <a:pt x="520851" y="68906"/>
                  </a:moveTo>
                  <a:lnTo>
                    <a:pt x="34453" y="68906"/>
                  </a:lnTo>
                  <a:lnTo>
                    <a:pt x="21374" y="66373"/>
                  </a:lnTo>
                  <a:lnTo>
                    <a:pt x="10386" y="59279"/>
                  </a:lnTo>
                  <a:lnTo>
                    <a:pt x="2818" y="48386"/>
                  </a:lnTo>
                  <a:lnTo>
                    <a:pt x="0" y="34453"/>
                  </a:lnTo>
                  <a:lnTo>
                    <a:pt x="2818" y="20519"/>
                  </a:lnTo>
                  <a:lnTo>
                    <a:pt x="10386" y="9626"/>
                  </a:lnTo>
                  <a:lnTo>
                    <a:pt x="21374" y="2533"/>
                  </a:lnTo>
                  <a:lnTo>
                    <a:pt x="34453" y="0"/>
                  </a:lnTo>
                  <a:lnTo>
                    <a:pt x="520851" y="0"/>
                  </a:lnTo>
                  <a:lnTo>
                    <a:pt x="533929" y="2533"/>
                  </a:lnTo>
                  <a:lnTo>
                    <a:pt x="544917" y="9626"/>
                  </a:lnTo>
                  <a:lnTo>
                    <a:pt x="552485" y="20519"/>
                  </a:lnTo>
                  <a:lnTo>
                    <a:pt x="555304" y="34453"/>
                  </a:lnTo>
                  <a:lnTo>
                    <a:pt x="552485" y="48386"/>
                  </a:lnTo>
                  <a:lnTo>
                    <a:pt x="544917" y="59279"/>
                  </a:lnTo>
                  <a:lnTo>
                    <a:pt x="533929" y="66373"/>
                  </a:lnTo>
                  <a:lnTo>
                    <a:pt x="520851" y="68906"/>
                  </a:lnTo>
                  <a:close/>
                </a:path>
              </a:pathLst>
            </a:custGeom>
            <a:grpFill/>
          </p:spPr>
          <p:txBody>
            <a:bodyPr wrap="square" lIns="0" tIns="0" rIns="0" bIns="0" rtlCol="0"/>
            <a:lstStyle/>
            <a:p>
              <a:endParaRPr/>
            </a:p>
          </p:txBody>
        </p:sp>
        <p:pic>
          <p:nvPicPr>
            <p:cNvPr id="8" name="object 8"/>
            <p:cNvPicPr/>
            <p:nvPr/>
          </p:nvPicPr>
          <p:blipFill>
            <a:blip r:embed="rId3" cstate="print">
              <a:duotone>
                <a:prstClr val="black"/>
                <a:schemeClr val="accent3">
                  <a:tint val="45000"/>
                  <a:satMod val="400000"/>
                </a:schemeClr>
              </a:duotone>
            </a:blip>
            <a:stretch>
              <a:fillRect/>
            </a:stretch>
          </p:blipFill>
          <p:spPr>
            <a:xfrm>
              <a:off x="6013009" y="1896129"/>
              <a:ext cx="101332" cy="101332"/>
            </a:xfrm>
            <a:prstGeom prst="rect">
              <a:avLst/>
            </a:prstGeom>
            <a:grpFill/>
          </p:spPr>
        </p:pic>
        <p:sp>
          <p:nvSpPr>
            <p:cNvPr id="9" name="object 9"/>
            <p:cNvSpPr/>
            <p:nvPr/>
          </p:nvSpPr>
          <p:spPr>
            <a:xfrm>
              <a:off x="3491839" y="2690583"/>
              <a:ext cx="4181475" cy="1958339"/>
            </a:xfrm>
            <a:custGeom>
              <a:avLst/>
              <a:gdLst/>
              <a:ahLst/>
              <a:cxnLst/>
              <a:rect l="l" t="t" r="r" b="b"/>
              <a:pathLst>
                <a:path w="4181475" h="1958339">
                  <a:moveTo>
                    <a:pt x="44589" y="1341653"/>
                  </a:moveTo>
                  <a:lnTo>
                    <a:pt x="27355" y="1345196"/>
                  </a:lnTo>
                  <a:lnTo>
                    <a:pt x="13169" y="1354823"/>
                  </a:lnTo>
                  <a:lnTo>
                    <a:pt x="3543" y="1369009"/>
                  </a:lnTo>
                  <a:lnTo>
                    <a:pt x="0" y="1386230"/>
                  </a:lnTo>
                  <a:lnTo>
                    <a:pt x="0" y="1913166"/>
                  </a:lnTo>
                  <a:lnTo>
                    <a:pt x="3543" y="1930387"/>
                  </a:lnTo>
                  <a:lnTo>
                    <a:pt x="13169" y="1944585"/>
                  </a:lnTo>
                  <a:lnTo>
                    <a:pt x="27355" y="1954212"/>
                  </a:lnTo>
                  <a:lnTo>
                    <a:pt x="44589" y="1957755"/>
                  </a:lnTo>
                  <a:lnTo>
                    <a:pt x="44589" y="1341653"/>
                  </a:lnTo>
                  <a:close/>
                </a:path>
                <a:path w="4181475" h="1958339">
                  <a:moveTo>
                    <a:pt x="44589" y="593813"/>
                  </a:moveTo>
                  <a:lnTo>
                    <a:pt x="27355" y="597039"/>
                  </a:lnTo>
                  <a:lnTo>
                    <a:pt x="13169" y="605967"/>
                  </a:lnTo>
                  <a:lnTo>
                    <a:pt x="3543" y="619467"/>
                  </a:lnTo>
                  <a:lnTo>
                    <a:pt x="0" y="636371"/>
                  </a:lnTo>
                  <a:lnTo>
                    <a:pt x="0" y="1163307"/>
                  </a:lnTo>
                  <a:lnTo>
                    <a:pt x="3543" y="1180528"/>
                  </a:lnTo>
                  <a:lnTo>
                    <a:pt x="13169" y="1194714"/>
                  </a:lnTo>
                  <a:lnTo>
                    <a:pt x="27355" y="1204341"/>
                  </a:lnTo>
                  <a:lnTo>
                    <a:pt x="44589" y="1207884"/>
                  </a:lnTo>
                  <a:lnTo>
                    <a:pt x="44589" y="593813"/>
                  </a:lnTo>
                  <a:close/>
                </a:path>
                <a:path w="4181475" h="1958339">
                  <a:moveTo>
                    <a:pt x="44589" y="0"/>
                  </a:moveTo>
                  <a:lnTo>
                    <a:pt x="27355" y="3225"/>
                  </a:lnTo>
                  <a:lnTo>
                    <a:pt x="13169" y="12166"/>
                  </a:lnTo>
                  <a:lnTo>
                    <a:pt x="3543" y="25654"/>
                  </a:lnTo>
                  <a:lnTo>
                    <a:pt x="0" y="42557"/>
                  </a:lnTo>
                  <a:lnTo>
                    <a:pt x="0" y="295897"/>
                  </a:lnTo>
                  <a:lnTo>
                    <a:pt x="3543" y="313118"/>
                  </a:lnTo>
                  <a:lnTo>
                    <a:pt x="13169" y="327304"/>
                  </a:lnTo>
                  <a:lnTo>
                    <a:pt x="27355" y="336931"/>
                  </a:lnTo>
                  <a:lnTo>
                    <a:pt x="44589" y="340474"/>
                  </a:lnTo>
                  <a:lnTo>
                    <a:pt x="44589" y="0"/>
                  </a:lnTo>
                  <a:close/>
                </a:path>
                <a:path w="4181475" h="1958339">
                  <a:moveTo>
                    <a:pt x="4180992" y="841057"/>
                  </a:moveTo>
                  <a:lnTo>
                    <a:pt x="4177449" y="823836"/>
                  </a:lnTo>
                  <a:lnTo>
                    <a:pt x="4167822" y="809650"/>
                  </a:lnTo>
                  <a:lnTo>
                    <a:pt x="4153636" y="800023"/>
                  </a:lnTo>
                  <a:lnTo>
                    <a:pt x="4136415" y="796480"/>
                  </a:lnTo>
                  <a:lnTo>
                    <a:pt x="4136415" y="1783461"/>
                  </a:lnTo>
                  <a:lnTo>
                    <a:pt x="4153636" y="1779917"/>
                  </a:lnTo>
                  <a:lnTo>
                    <a:pt x="4167822" y="1770291"/>
                  </a:lnTo>
                  <a:lnTo>
                    <a:pt x="4177449" y="1756105"/>
                  </a:lnTo>
                  <a:lnTo>
                    <a:pt x="4180992" y="1738871"/>
                  </a:lnTo>
                  <a:lnTo>
                    <a:pt x="4180992" y="841057"/>
                  </a:lnTo>
                  <a:close/>
                </a:path>
              </a:pathLst>
            </a:custGeom>
            <a:grpFill/>
          </p:spPr>
          <p:txBody>
            <a:bodyPr wrap="square" lIns="0" tIns="0" rIns="0" bIns="0" rtlCol="0"/>
            <a:lstStyle/>
            <a:p>
              <a:endParaRPr/>
            </a:p>
          </p:txBody>
        </p:sp>
        <p:sp>
          <p:nvSpPr>
            <p:cNvPr id="10" name="object 10"/>
            <p:cNvSpPr/>
            <p:nvPr/>
          </p:nvSpPr>
          <p:spPr>
            <a:xfrm>
              <a:off x="3536433" y="1596184"/>
              <a:ext cx="4091940" cy="8270875"/>
            </a:xfrm>
            <a:custGeom>
              <a:avLst/>
              <a:gdLst/>
              <a:ahLst/>
              <a:cxnLst/>
              <a:rect l="l" t="t" r="r" b="b"/>
              <a:pathLst>
                <a:path w="4091940" h="8270875">
                  <a:moveTo>
                    <a:pt x="3485852" y="8270790"/>
                  </a:moveTo>
                  <a:lnTo>
                    <a:pt x="605970" y="8270790"/>
                  </a:lnTo>
                  <a:lnTo>
                    <a:pt x="558649" y="8268965"/>
                  </a:lnTo>
                  <a:lnTo>
                    <a:pt x="512318" y="8263580"/>
                  </a:lnTo>
                  <a:lnTo>
                    <a:pt x="467112" y="8254772"/>
                  </a:lnTo>
                  <a:lnTo>
                    <a:pt x="423166" y="8242674"/>
                  </a:lnTo>
                  <a:lnTo>
                    <a:pt x="380617" y="8227422"/>
                  </a:lnTo>
                  <a:lnTo>
                    <a:pt x="339598" y="8209151"/>
                  </a:lnTo>
                  <a:lnTo>
                    <a:pt x="300245" y="8187997"/>
                  </a:lnTo>
                  <a:lnTo>
                    <a:pt x="262694" y="8164095"/>
                  </a:lnTo>
                  <a:lnTo>
                    <a:pt x="227080" y="8137580"/>
                  </a:lnTo>
                  <a:lnTo>
                    <a:pt x="193537" y="8108587"/>
                  </a:lnTo>
                  <a:lnTo>
                    <a:pt x="162202" y="8077252"/>
                  </a:lnTo>
                  <a:lnTo>
                    <a:pt x="133209" y="8043710"/>
                  </a:lnTo>
                  <a:lnTo>
                    <a:pt x="106694" y="8008095"/>
                  </a:lnTo>
                  <a:lnTo>
                    <a:pt x="82792" y="7970544"/>
                  </a:lnTo>
                  <a:lnTo>
                    <a:pt x="61638" y="7931192"/>
                  </a:lnTo>
                  <a:lnTo>
                    <a:pt x="43368" y="7890173"/>
                  </a:lnTo>
                  <a:lnTo>
                    <a:pt x="28116" y="7847623"/>
                  </a:lnTo>
                  <a:lnTo>
                    <a:pt x="16018" y="7803678"/>
                  </a:lnTo>
                  <a:lnTo>
                    <a:pt x="7209" y="7758472"/>
                  </a:lnTo>
                  <a:lnTo>
                    <a:pt x="1824" y="7712140"/>
                  </a:lnTo>
                  <a:lnTo>
                    <a:pt x="78" y="7666846"/>
                  </a:lnTo>
                  <a:lnTo>
                    <a:pt x="0" y="605970"/>
                  </a:lnTo>
                  <a:lnTo>
                    <a:pt x="760" y="575285"/>
                  </a:lnTo>
                  <a:lnTo>
                    <a:pt x="6840" y="513915"/>
                  </a:lnTo>
                  <a:lnTo>
                    <a:pt x="15231" y="469487"/>
                  </a:lnTo>
                  <a:lnTo>
                    <a:pt x="26346" y="425597"/>
                  </a:lnTo>
                  <a:lnTo>
                    <a:pt x="42053" y="384051"/>
                  </a:lnTo>
                  <a:lnTo>
                    <a:pt x="60800" y="342504"/>
                  </a:lnTo>
                  <a:lnTo>
                    <a:pt x="81604" y="304314"/>
                  </a:lnTo>
                  <a:lnTo>
                    <a:pt x="104626" y="267518"/>
                  </a:lnTo>
                  <a:lnTo>
                    <a:pt x="134456" y="225338"/>
                  </a:lnTo>
                  <a:lnTo>
                    <a:pt x="163209" y="191898"/>
                  </a:lnTo>
                  <a:lnTo>
                    <a:pt x="188985" y="166882"/>
                  </a:lnTo>
                  <a:lnTo>
                    <a:pt x="210265" y="147249"/>
                  </a:lnTo>
                  <a:lnTo>
                    <a:pt x="261142" y="107452"/>
                  </a:lnTo>
                  <a:lnTo>
                    <a:pt x="304157" y="80369"/>
                  </a:lnTo>
                  <a:lnTo>
                    <a:pt x="349689" y="56801"/>
                  </a:lnTo>
                  <a:lnTo>
                    <a:pt x="397478" y="36986"/>
                  </a:lnTo>
                  <a:lnTo>
                    <a:pt x="447262" y="21160"/>
                  </a:lnTo>
                  <a:lnTo>
                    <a:pt x="498779" y="9562"/>
                  </a:lnTo>
                  <a:lnTo>
                    <a:pt x="551769" y="2430"/>
                  </a:lnTo>
                  <a:lnTo>
                    <a:pt x="605963" y="0"/>
                  </a:lnTo>
                  <a:lnTo>
                    <a:pt x="3487886" y="0"/>
                  </a:lnTo>
                  <a:lnTo>
                    <a:pt x="3541996" y="2346"/>
                  </a:lnTo>
                  <a:lnTo>
                    <a:pt x="3594784" y="9277"/>
                  </a:lnTo>
                  <a:lnTo>
                    <a:pt x="3646052" y="20626"/>
                  </a:lnTo>
                  <a:lnTo>
                    <a:pt x="3695610" y="36226"/>
                  </a:lnTo>
                  <a:lnTo>
                    <a:pt x="3706037" y="40532"/>
                  </a:lnTo>
                  <a:lnTo>
                    <a:pt x="605970" y="40532"/>
                  </a:lnTo>
                  <a:lnTo>
                    <a:pt x="557212" y="42609"/>
                  </a:lnTo>
                  <a:lnTo>
                    <a:pt x="509599" y="48729"/>
                  </a:lnTo>
                  <a:lnTo>
                    <a:pt x="463304" y="58722"/>
                  </a:lnTo>
                  <a:lnTo>
                    <a:pt x="418496" y="72420"/>
                  </a:lnTo>
                  <a:lnTo>
                    <a:pt x="375346" y="89655"/>
                  </a:lnTo>
                  <a:lnTo>
                    <a:pt x="334002" y="110258"/>
                  </a:lnTo>
                  <a:lnTo>
                    <a:pt x="294674" y="134062"/>
                  </a:lnTo>
                  <a:lnTo>
                    <a:pt x="257514" y="160897"/>
                  </a:lnTo>
                  <a:lnTo>
                    <a:pt x="222693" y="190595"/>
                  </a:lnTo>
                  <a:lnTo>
                    <a:pt x="190380" y="222988"/>
                  </a:lnTo>
                  <a:lnTo>
                    <a:pt x="160746" y="257907"/>
                  </a:lnTo>
                  <a:lnTo>
                    <a:pt x="133961" y="295184"/>
                  </a:lnTo>
                  <a:lnTo>
                    <a:pt x="110195" y="334650"/>
                  </a:lnTo>
                  <a:lnTo>
                    <a:pt x="89619" y="376138"/>
                  </a:lnTo>
                  <a:lnTo>
                    <a:pt x="72402" y="419478"/>
                  </a:lnTo>
                  <a:lnTo>
                    <a:pt x="58714" y="464502"/>
                  </a:lnTo>
                  <a:lnTo>
                    <a:pt x="48727" y="511043"/>
                  </a:lnTo>
                  <a:lnTo>
                    <a:pt x="42610" y="558930"/>
                  </a:lnTo>
                  <a:lnTo>
                    <a:pt x="40619" y="605970"/>
                  </a:lnTo>
                  <a:lnTo>
                    <a:pt x="40533" y="7666846"/>
                  </a:lnTo>
                  <a:lnTo>
                    <a:pt x="42610" y="7715609"/>
                  </a:lnTo>
                  <a:lnTo>
                    <a:pt x="48727" y="7763225"/>
                  </a:lnTo>
                  <a:lnTo>
                    <a:pt x="58714" y="7809524"/>
                  </a:lnTo>
                  <a:lnTo>
                    <a:pt x="72402" y="7854335"/>
                  </a:lnTo>
                  <a:lnTo>
                    <a:pt x="89619" y="7897489"/>
                  </a:lnTo>
                  <a:lnTo>
                    <a:pt x="110195" y="7938815"/>
                  </a:lnTo>
                  <a:lnTo>
                    <a:pt x="133961" y="7978143"/>
                  </a:lnTo>
                  <a:lnTo>
                    <a:pt x="160746" y="8015302"/>
                  </a:lnTo>
                  <a:lnTo>
                    <a:pt x="190380" y="8050124"/>
                  </a:lnTo>
                  <a:lnTo>
                    <a:pt x="222693" y="8082436"/>
                  </a:lnTo>
                  <a:lnTo>
                    <a:pt x="257514" y="8112070"/>
                  </a:lnTo>
                  <a:lnTo>
                    <a:pt x="294674" y="8138856"/>
                  </a:lnTo>
                  <a:lnTo>
                    <a:pt x="334002" y="8162621"/>
                  </a:lnTo>
                  <a:lnTo>
                    <a:pt x="375328" y="8183198"/>
                  </a:lnTo>
                  <a:lnTo>
                    <a:pt x="418481" y="8200415"/>
                  </a:lnTo>
                  <a:lnTo>
                    <a:pt x="463293" y="8214102"/>
                  </a:lnTo>
                  <a:lnTo>
                    <a:pt x="509591" y="8224089"/>
                  </a:lnTo>
                  <a:lnTo>
                    <a:pt x="557207" y="8230207"/>
                  </a:lnTo>
                  <a:lnTo>
                    <a:pt x="605970" y="8232284"/>
                  </a:lnTo>
                  <a:lnTo>
                    <a:pt x="3697641" y="8232284"/>
                  </a:lnTo>
                  <a:lnTo>
                    <a:pt x="3668655" y="8242674"/>
                  </a:lnTo>
                  <a:lnTo>
                    <a:pt x="3624710" y="8254772"/>
                  </a:lnTo>
                  <a:lnTo>
                    <a:pt x="3579504" y="8263580"/>
                  </a:lnTo>
                  <a:lnTo>
                    <a:pt x="3533173" y="8268965"/>
                  </a:lnTo>
                  <a:lnTo>
                    <a:pt x="3485852" y="8270790"/>
                  </a:lnTo>
                  <a:close/>
                </a:path>
                <a:path w="4091940" h="8270875">
                  <a:moveTo>
                    <a:pt x="3697641" y="8232284"/>
                  </a:moveTo>
                  <a:lnTo>
                    <a:pt x="3485852" y="8232284"/>
                  </a:lnTo>
                  <a:lnTo>
                    <a:pt x="3534614" y="8230207"/>
                  </a:lnTo>
                  <a:lnTo>
                    <a:pt x="3582230" y="8224089"/>
                  </a:lnTo>
                  <a:lnTo>
                    <a:pt x="3628529" y="8214102"/>
                  </a:lnTo>
                  <a:lnTo>
                    <a:pt x="3673340" y="8200415"/>
                  </a:lnTo>
                  <a:lnTo>
                    <a:pt x="3716494" y="8183198"/>
                  </a:lnTo>
                  <a:lnTo>
                    <a:pt x="3757820" y="8162621"/>
                  </a:lnTo>
                  <a:lnTo>
                    <a:pt x="3797148" y="8138856"/>
                  </a:lnTo>
                  <a:lnTo>
                    <a:pt x="3834307" y="8112070"/>
                  </a:lnTo>
                  <a:lnTo>
                    <a:pt x="3869129" y="8082436"/>
                  </a:lnTo>
                  <a:lnTo>
                    <a:pt x="3901441" y="8050124"/>
                  </a:lnTo>
                  <a:lnTo>
                    <a:pt x="3931075" y="8015302"/>
                  </a:lnTo>
                  <a:lnTo>
                    <a:pt x="3957860" y="7978143"/>
                  </a:lnTo>
                  <a:lnTo>
                    <a:pt x="3981626" y="7938815"/>
                  </a:lnTo>
                  <a:lnTo>
                    <a:pt x="4002203" y="7897489"/>
                  </a:lnTo>
                  <a:lnTo>
                    <a:pt x="4019420" y="7854335"/>
                  </a:lnTo>
                  <a:lnTo>
                    <a:pt x="4033107" y="7809524"/>
                  </a:lnTo>
                  <a:lnTo>
                    <a:pt x="4043094" y="7763225"/>
                  </a:lnTo>
                  <a:lnTo>
                    <a:pt x="4049212" y="7715609"/>
                  </a:lnTo>
                  <a:lnTo>
                    <a:pt x="4051288" y="7666846"/>
                  </a:lnTo>
                  <a:lnTo>
                    <a:pt x="4051288" y="605970"/>
                  </a:lnTo>
                  <a:lnTo>
                    <a:pt x="4049212" y="557207"/>
                  </a:lnTo>
                  <a:lnTo>
                    <a:pt x="4043094" y="509591"/>
                  </a:lnTo>
                  <a:lnTo>
                    <a:pt x="4033107" y="463292"/>
                  </a:lnTo>
                  <a:lnTo>
                    <a:pt x="4019420" y="418481"/>
                  </a:lnTo>
                  <a:lnTo>
                    <a:pt x="4002203" y="375327"/>
                  </a:lnTo>
                  <a:lnTo>
                    <a:pt x="3981626" y="334001"/>
                  </a:lnTo>
                  <a:lnTo>
                    <a:pt x="3957860" y="294673"/>
                  </a:lnTo>
                  <a:lnTo>
                    <a:pt x="3931075" y="257514"/>
                  </a:lnTo>
                  <a:lnTo>
                    <a:pt x="3901441" y="222692"/>
                  </a:lnTo>
                  <a:lnTo>
                    <a:pt x="3869129" y="190379"/>
                  </a:lnTo>
                  <a:lnTo>
                    <a:pt x="3834307" y="160745"/>
                  </a:lnTo>
                  <a:lnTo>
                    <a:pt x="3797148" y="133960"/>
                  </a:lnTo>
                  <a:lnTo>
                    <a:pt x="3757925" y="110258"/>
                  </a:lnTo>
                  <a:lnTo>
                    <a:pt x="3716475" y="89618"/>
                  </a:lnTo>
                  <a:lnTo>
                    <a:pt x="3673326" y="72401"/>
                  </a:lnTo>
                  <a:lnTo>
                    <a:pt x="3628518" y="58714"/>
                  </a:lnTo>
                  <a:lnTo>
                    <a:pt x="3582223" y="48726"/>
                  </a:lnTo>
                  <a:lnTo>
                    <a:pt x="3534610" y="42609"/>
                  </a:lnTo>
                  <a:lnTo>
                    <a:pt x="3485852" y="40532"/>
                  </a:lnTo>
                  <a:lnTo>
                    <a:pt x="3706037" y="40532"/>
                  </a:lnTo>
                  <a:lnTo>
                    <a:pt x="3743268" y="55910"/>
                  </a:lnTo>
                  <a:lnTo>
                    <a:pt x="3788837" y="79514"/>
                  </a:lnTo>
                  <a:lnTo>
                    <a:pt x="3832125" y="106870"/>
                  </a:lnTo>
                  <a:lnTo>
                    <a:pt x="3872943" y="137812"/>
                  </a:lnTo>
                  <a:lnTo>
                    <a:pt x="3904862" y="166027"/>
                  </a:lnTo>
                  <a:lnTo>
                    <a:pt x="3944636" y="208998"/>
                  </a:lnTo>
                  <a:lnTo>
                    <a:pt x="3972249" y="243198"/>
                  </a:lnTo>
                  <a:lnTo>
                    <a:pt x="3997044" y="279678"/>
                  </a:lnTo>
                  <a:lnTo>
                    <a:pt x="4019622" y="316411"/>
                  </a:lnTo>
                  <a:lnTo>
                    <a:pt x="4042105" y="362613"/>
                  </a:lnTo>
                  <a:lnTo>
                    <a:pt x="4058699" y="404349"/>
                  </a:lnTo>
                  <a:lnTo>
                    <a:pt x="4073329" y="454984"/>
                  </a:lnTo>
                  <a:lnTo>
                    <a:pt x="4084982" y="513630"/>
                  </a:lnTo>
                  <a:lnTo>
                    <a:pt x="4091062" y="574430"/>
                  </a:lnTo>
                  <a:lnTo>
                    <a:pt x="4091822" y="605970"/>
                  </a:lnTo>
                  <a:lnTo>
                    <a:pt x="4091744" y="7666846"/>
                  </a:lnTo>
                  <a:lnTo>
                    <a:pt x="4089997" y="7712140"/>
                  </a:lnTo>
                  <a:lnTo>
                    <a:pt x="4084612" y="7758472"/>
                  </a:lnTo>
                  <a:lnTo>
                    <a:pt x="4075803" y="7803678"/>
                  </a:lnTo>
                  <a:lnTo>
                    <a:pt x="4063705" y="7847623"/>
                  </a:lnTo>
                  <a:lnTo>
                    <a:pt x="4048454" y="7890173"/>
                  </a:lnTo>
                  <a:lnTo>
                    <a:pt x="4030183" y="7931192"/>
                  </a:lnTo>
                  <a:lnTo>
                    <a:pt x="4009029" y="7970544"/>
                  </a:lnTo>
                  <a:lnTo>
                    <a:pt x="3985127" y="8008095"/>
                  </a:lnTo>
                  <a:lnTo>
                    <a:pt x="3958612" y="8043710"/>
                  </a:lnTo>
                  <a:lnTo>
                    <a:pt x="3929619" y="8077252"/>
                  </a:lnTo>
                  <a:lnTo>
                    <a:pt x="3898284" y="8108587"/>
                  </a:lnTo>
                  <a:lnTo>
                    <a:pt x="3864742" y="8137580"/>
                  </a:lnTo>
                  <a:lnTo>
                    <a:pt x="3829127" y="8164095"/>
                  </a:lnTo>
                  <a:lnTo>
                    <a:pt x="3791576" y="8187997"/>
                  </a:lnTo>
                  <a:lnTo>
                    <a:pt x="3752224" y="8209151"/>
                  </a:lnTo>
                  <a:lnTo>
                    <a:pt x="3711205" y="8227422"/>
                  </a:lnTo>
                  <a:lnTo>
                    <a:pt x="3697641" y="8232284"/>
                  </a:lnTo>
                  <a:close/>
                </a:path>
              </a:pathLst>
            </a:custGeom>
            <a:grpFill/>
          </p:spPr>
          <p:txBody>
            <a:bodyPr wrap="square" lIns="0" tIns="0" rIns="0" bIns="0" rtlCol="0"/>
            <a:lstStyle/>
            <a:p>
              <a:endParaRPr/>
            </a:p>
          </p:txBody>
        </p:sp>
        <p:sp>
          <p:nvSpPr>
            <p:cNvPr id="11" name="object 11"/>
            <p:cNvSpPr/>
            <p:nvPr/>
          </p:nvSpPr>
          <p:spPr>
            <a:xfrm>
              <a:off x="1819775" y="4128350"/>
              <a:ext cx="2797175" cy="5711190"/>
            </a:xfrm>
            <a:custGeom>
              <a:avLst/>
              <a:gdLst/>
              <a:ahLst/>
              <a:cxnLst/>
              <a:rect l="l" t="t" r="r" b="b"/>
              <a:pathLst>
                <a:path w="2797175" h="5711190">
                  <a:moveTo>
                    <a:pt x="2402537" y="5710973"/>
                  </a:moveTo>
                  <a:lnTo>
                    <a:pt x="394298" y="5710973"/>
                  </a:lnTo>
                  <a:lnTo>
                    <a:pt x="344863" y="5707898"/>
                  </a:lnTo>
                  <a:lnTo>
                    <a:pt x="297253" y="5698923"/>
                  </a:lnTo>
                  <a:lnTo>
                    <a:pt x="251839" y="5684417"/>
                  </a:lnTo>
                  <a:lnTo>
                    <a:pt x="208991" y="5664750"/>
                  </a:lnTo>
                  <a:lnTo>
                    <a:pt x="169081" y="5640294"/>
                  </a:lnTo>
                  <a:lnTo>
                    <a:pt x="132478" y="5611418"/>
                  </a:lnTo>
                  <a:lnTo>
                    <a:pt x="99554" y="5578494"/>
                  </a:lnTo>
                  <a:lnTo>
                    <a:pt x="70678" y="5541891"/>
                  </a:lnTo>
                  <a:lnTo>
                    <a:pt x="46222" y="5501981"/>
                  </a:lnTo>
                  <a:lnTo>
                    <a:pt x="26556" y="5459134"/>
                  </a:lnTo>
                  <a:lnTo>
                    <a:pt x="12049" y="5413720"/>
                  </a:lnTo>
                  <a:lnTo>
                    <a:pt x="3074" y="5366110"/>
                  </a:lnTo>
                  <a:lnTo>
                    <a:pt x="0" y="5316674"/>
                  </a:lnTo>
                  <a:lnTo>
                    <a:pt x="0" y="394298"/>
                  </a:lnTo>
                  <a:lnTo>
                    <a:pt x="3074" y="344863"/>
                  </a:lnTo>
                  <a:lnTo>
                    <a:pt x="12049" y="297253"/>
                  </a:lnTo>
                  <a:lnTo>
                    <a:pt x="26556" y="251839"/>
                  </a:lnTo>
                  <a:lnTo>
                    <a:pt x="46222" y="208991"/>
                  </a:lnTo>
                  <a:lnTo>
                    <a:pt x="70678" y="169081"/>
                  </a:lnTo>
                  <a:lnTo>
                    <a:pt x="99554" y="132478"/>
                  </a:lnTo>
                  <a:lnTo>
                    <a:pt x="132478" y="99554"/>
                  </a:lnTo>
                  <a:lnTo>
                    <a:pt x="169081" y="70678"/>
                  </a:lnTo>
                  <a:lnTo>
                    <a:pt x="208991" y="46222"/>
                  </a:lnTo>
                  <a:lnTo>
                    <a:pt x="251839" y="26555"/>
                  </a:lnTo>
                  <a:lnTo>
                    <a:pt x="297253" y="12049"/>
                  </a:lnTo>
                  <a:lnTo>
                    <a:pt x="344863" y="3074"/>
                  </a:lnTo>
                  <a:lnTo>
                    <a:pt x="394298" y="0"/>
                  </a:lnTo>
                  <a:lnTo>
                    <a:pt x="2402537" y="0"/>
                  </a:lnTo>
                  <a:lnTo>
                    <a:pt x="2451973" y="3074"/>
                  </a:lnTo>
                  <a:lnTo>
                    <a:pt x="2499583" y="12049"/>
                  </a:lnTo>
                  <a:lnTo>
                    <a:pt x="2544997" y="26555"/>
                  </a:lnTo>
                  <a:lnTo>
                    <a:pt x="2587844" y="46222"/>
                  </a:lnTo>
                  <a:lnTo>
                    <a:pt x="2627755" y="70678"/>
                  </a:lnTo>
                  <a:lnTo>
                    <a:pt x="2664357" y="99554"/>
                  </a:lnTo>
                  <a:lnTo>
                    <a:pt x="2697281" y="132478"/>
                  </a:lnTo>
                  <a:lnTo>
                    <a:pt x="2707605" y="145565"/>
                  </a:lnTo>
                  <a:lnTo>
                    <a:pt x="380166" y="145565"/>
                  </a:lnTo>
                  <a:lnTo>
                    <a:pt x="333222" y="150310"/>
                  </a:lnTo>
                  <a:lnTo>
                    <a:pt x="289474" y="163915"/>
                  </a:lnTo>
                  <a:lnTo>
                    <a:pt x="249867" y="185437"/>
                  </a:lnTo>
                  <a:lnTo>
                    <a:pt x="215345" y="213931"/>
                  </a:lnTo>
                  <a:lnTo>
                    <a:pt x="186850" y="248454"/>
                  </a:lnTo>
                  <a:lnTo>
                    <a:pt x="165329" y="288061"/>
                  </a:lnTo>
                  <a:lnTo>
                    <a:pt x="151723" y="331809"/>
                  </a:lnTo>
                  <a:lnTo>
                    <a:pt x="146978" y="378753"/>
                  </a:lnTo>
                  <a:lnTo>
                    <a:pt x="146978" y="5339286"/>
                  </a:lnTo>
                  <a:lnTo>
                    <a:pt x="151723" y="5386230"/>
                  </a:lnTo>
                  <a:lnTo>
                    <a:pt x="165329" y="5429977"/>
                  </a:lnTo>
                  <a:lnTo>
                    <a:pt x="186850" y="5469584"/>
                  </a:lnTo>
                  <a:lnTo>
                    <a:pt x="215345" y="5504107"/>
                  </a:lnTo>
                  <a:lnTo>
                    <a:pt x="249867" y="5532601"/>
                  </a:lnTo>
                  <a:lnTo>
                    <a:pt x="289474" y="5554123"/>
                  </a:lnTo>
                  <a:lnTo>
                    <a:pt x="333222" y="5567728"/>
                  </a:lnTo>
                  <a:lnTo>
                    <a:pt x="380166" y="5572473"/>
                  </a:lnTo>
                  <a:lnTo>
                    <a:pt x="2702031" y="5572473"/>
                  </a:lnTo>
                  <a:lnTo>
                    <a:pt x="2697281" y="5578494"/>
                  </a:lnTo>
                  <a:lnTo>
                    <a:pt x="2664357" y="5611418"/>
                  </a:lnTo>
                  <a:lnTo>
                    <a:pt x="2627755" y="5640294"/>
                  </a:lnTo>
                  <a:lnTo>
                    <a:pt x="2587844" y="5664750"/>
                  </a:lnTo>
                  <a:lnTo>
                    <a:pt x="2544997" y="5684417"/>
                  </a:lnTo>
                  <a:lnTo>
                    <a:pt x="2499583" y="5698923"/>
                  </a:lnTo>
                  <a:lnTo>
                    <a:pt x="2451973" y="5707898"/>
                  </a:lnTo>
                  <a:lnTo>
                    <a:pt x="2402537" y="5710973"/>
                  </a:lnTo>
                  <a:close/>
                </a:path>
                <a:path w="2797175" h="5711190">
                  <a:moveTo>
                    <a:pt x="1984213" y="340595"/>
                  </a:moveTo>
                  <a:lnTo>
                    <a:pt x="815449" y="340595"/>
                  </a:lnTo>
                  <a:lnTo>
                    <a:pt x="764506" y="330194"/>
                  </a:lnTo>
                  <a:lnTo>
                    <a:pt x="722704" y="301907"/>
                  </a:lnTo>
                  <a:lnTo>
                    <a:pt x="694417" y="260105"/>
                  </a:lnTo>
                  <a:lnTo>
                    <a:pt x="684016" y="209162"/>
                  </a:lnTo>
                  <a:lnTo>
                    <a:pt x="684016" y="145565"/>
                  </a:lnTo>
                  <a:lnTo>
                    <a:pt x="2115646" y="145565"/>
                  </a:lnTo>
                  <a:lnTo>
                    <a:pt x="2115646" y="180897"/>
                  </a:lnTo>
                  <a:lnTo>
                    <a:pt x="1734066" y="180897"/>
                  </a:lnTo>
                  <a:lnTo>
                    <a:pt x="1720795" y="183635"/>
                  </a:lnTo>
                  <a:lnTo>
                    <a:pt x="1709511" y="191143"/>
                  </a:lnTo>
                  <a:lnTo>
                    <a:pt x="1708771" y="192202"/>
                  </a:lnTo>
                  <a:lnTo>
                    <a:pt x="1212574" y="192202"/>
                  </a:lnTo>
                  <a:lnTo>
                    <a:pt x="1203454" y="193969"/>
                  </a:lnTo>
                  <a:lnTo>
                    <a:pt x="1195792" y="198915"/>
                  </a:lnTo>
                  <a:lnTo>
                    <a:pt x="1190514" y="206512"/>
                  </a:lnTo>
                  <a:lnTo>
                    <a:pt x="1188549" y="216228"/>
                  </a:lnTo>
                  <a:lnTo>
                    <a:pt x="1190514" y="225944"/>
                  </a:lnTo>
                  <a:lnTo>
                    <a:pt x="1195792" y="233540"/>
                  </a:lnTo>
                  <a:lnTo>
                    <a:pt x="1203454" y="238487"/>
                  </a:lnTo>
                  <a:lnTo>
                    <a:pt x="1212574" y="240253"/>
                  </a:lnTo>
                  <a:lnTo>
                    <a:pt x="1708272" y="240253"/>
                  </a:lnTo>
                  <a:lnTo>
                    <a:pt x="1708981" y="241313"/>
                  </a:lnTo>
                  <a:lnTo>
                    <a:pt x="1720199" y="248821"/>
                  </a:lnTo>
                  <a:lnTo>
                    <a:pt x="1734066" y="251560"/>
                  </a:lnTo>
                  <a:lnTo>
                    <a:pt x="2106990" y="251560"/>
                  </a:lnTo>
                  <a:lnTo>
                    <a:pt x="2105245" y="260105"/>
                  </a:lnTo>
                  <a:lnTo>
                    <a:pt x="2076958" y="301907"/>
                  </a:lnTo>
                  <a:lnTo>
                    <a:pt x="2035156" y="330194"/>
                  </a:lnTo>
                  <a:lnTo>
                    <a:pt x="1984213" y="340595"/>
                  </a:lnTo>
                  <a:close/>
                </a:path>
                <a:path w="2797175" h="5711190">
                  <a:moveTo>
                    <a:pt x="2702031" y="5572473"/>
                  </a:moveTo>
                  <a:lnTo>
                    <a:pt x="2419496" y="5572473"/>
                  </a:lnTo>
                  <a:lnTo>
                    <a:pt x="2466440" y="5567728"/>
                  </a:lnTo>
                  <a:lnTo>
                    <a:pt x="2510188" y="5554123"/>
                  </a:lnTo>
                  <a:lnTo>
                    <a:pt x="2549795" y="5532601"/>
                  </a:lnTo>
                  <a:lnTo>
                    <a:pt x="2584317" y="5504107"/>
                  </a:lnTo>
                  <a:lnTo>
                    <a:pt x="2612812" y="5469584"/>
                  </a:lnTo>
                  <a:lnTo>
                    <a:pt x="2634333" y="5429977"/>
                  </a:lnTo>
                  <a:lnTo>
                    <a:pt x="2647939" y="5386230"/>
                  </a:lnTo>
                  <a:lnTo>
                    <a:pt x="2652684" y="5339286"/>
                  </a:lnTo>
                  <a:lnTo>
                    <a:pt x="2651270" y="5339286"/>
                  </a:lnTo>
                  <a:lnTo>
                    <a:pt x="2651270" y="378753"/>
                  </a:lnTo>
                  <a:lnTo>
                    <a:pt x="2646525" y="331809"/>
                  </a:lnTo>
                  <a:lnTo>
                    <a:pt x="2632920" y="288061"/>
                  </a:lnTo>
                  <a:lnTo>
                    <a:pt x="2611398" y="248454"/>
                  </a:lnTo>
                  <a:lnTo>
                    <a:pt x="2582904" y="213931"/>
                  </a:lnTo>
                  <a:lnTo>
                    <a:pt x="2548381" y="185437"/>
                  </a:lnTo>
                  <a:lnTo>
                    <a:pt x="2508774" y="163915"/>
                  </a:lnTo>
                  <a:lnTo>
                    <a:pt x="2465027" y="150310"/>
                  </a:lnTo>
                  <a:lnTo>
                    <a:pt x="2418083" y="145565"/>
                  </a:lnTo>
                  <a:lnTo>
                    <a:pt x="2707605" y="145565"/>
                  </a:lnTo>
                  <a:lnTo>
                    <a:pt x="2750614" y="208991"/>
                  </a:lnTo>
                  <a:lnTo>
                    <a:pt x="2770280" y="251839"/>
                  </a:lnTo>
                  <a:lnTo>
                    <a:pt x="2784787" y="297253"/>
                  </a:lnTo>
                  <a:lnTo>
                    <a:pt x="2793762" y="344863"/>
                  </a:lnTo>
                  <a:lnTo>
                    <a:pt x="2796836" y="394298"/>
                  </a:lnTo>
                  <a:lnTo>
                    <a:pt x="2796836" y="5316674"/>
                  </a:lnTo>
                  <a:lnTo>
                    <a:pt x="2793762" y="5366110"/>
                  </a:lnTo>
                  <a:lnTo>
                    <a:pt x="2784787" y="5413720"/>
                  </a:lnTo>
                  <a:lnTo>
                    <a:pt x="2770280" y="5459134"/>
                  </a:lnTo>
                  <a:lnTo>
                    <a:pt x="2750614" y="5501981"/>
                  </a:lnTo>
                  <a:lnTo>
                    <a:pt x="2726157" y="5541891"/>
                  </a:lnTo>
                  <a:lnTo>
                    <a:pt x="2702031" y="5572473"/>
                  </a:lnTo>
                  <a:close/>
                </a:path>
                <a:path w="2797175" h="5711190">
                  <a:moveTo>
                    <a:pt x="2106990" y="251560"/>
                  </a:moveTo>
                  <a:lnTo>
                    <a:pt x="1734066" y="251560"/>
                  </a:lnTo>
                  <a:lnTo>
                    <a:pt x="1747934" y="248821"/>
                  </a:lnTo>
                  <a:lnTo>
                    <a:pt x="1759152" y="241313"/>
                  </a:lnTo>
                  <a:lnTo>
                    <a:pt x="1766660" y="230096"/>
                  </a:lnTo>
                  <a:lnTo>
                    <a:pt x="1769398" y="216228"/>
                  </a:lnTo>
                  <a:lnTo>
                    <a:pt x="1766660" y="202360"/>
                  </a:lnTo>
                  <a:lnTo>
                    <a:pt x="1759152" y="191143"/>
                  </a:lnTo>
                  <a:lnTo>
                    <a:pt x="1747934" y="183635"/>
                  </a:lnTo>
                  <a:lnTo>
                    <a:pt x="1734066" y="180897"/>
                  </a:lnTo>
                  <a:lnTo>
                    <a:pt x="2115646" y="180897"/>
                  </a:lnTo>
                  <a:lnTo>
                    <a:pt x="2115646" y="209162"/>
                  </a:lnTo>
                  <a:lnTo>
                    <a:pt x="2106990" y="251560"/>
                  </a:lnTo>
                  <a:close/>
                </a:path>
                <a:path w="2797175" h="5711190">
                  <a:moveTo>
                    <a:pt x="1708272" y="240253"/>
                  </a:moveTo>
                  <a:lnTo>
                    <a:pt x="1551756" y="240253"/>
                  </a:lnTo>
                  <a:lnTo>
                    <a:pt x="1560876" y="238487"/>
                  </a:lnTo>
                  <a:lnTo>
                    <a:pt x="1568539" y="233540"/>
                  </a:lnTo>
                  <a:lnTo>
                    <a:pt x="1573816" y="225944"/>
                  </a:lnTo>
                  <a:lnTo>
                    <a:pt x="1575782" y="216228"/>
                  </a:lnTo>
                  <a:lnTo>
                    <a:pt x="1573816" y="206512"/>
                  </a:lnTo>
                  <a:lnTo>
                    <a:pt x="1568539" y="198915"/>
                  </a:lnTo>
                  <a:lnTo>
                    <a:pt x="1560876" y="193969"/>
                  </a:lnTo>
                  <a:lnTo>
                    <a:pt x="1551756" y="192202"/>
                  </a:lnTo>
                  <a:lnTo>
                    <a:pt x="1708771" y="192202"/>
                  </a:lnTo>
                  <a:lnTo>
                    <a:pt x="1701672" y="202360"/>
                  </a:lnTo>
                  <a:lnTo>
                    <a:pt x="1698735" y="216228"/>
                  </a:lnTo>
                  <a:lnTo>
                    <a:pt x="1701473" y="230096"/>
                  </a:lnTo>
                  <a:lnTo>
                    <a:pt x="1708272" y="240253"/>
                  </a:lnTo>
                  <a:close/>
                </a:path>
              </a:pathLst>
            </a:custGeom>
            <a:grpFill/>
          </p:spPr>
          <p:txBody>
            <a:bodyPr wrap="square" lIns="0" tIns="0" rIns="0" bIns="0" rtlCol="0"/>
            <a:lstStyle/>
            <a:p>
              <a:endParaRPr/>
            </a:p>
          </p:txBody>
        </p:sp>
        <p:pic>
          <p:nvPicPr>
            <p:cNvPr id="12" name="object 12"/>
            <p:cNvPicPr/>
            <p:nvPr/>
          </p:nvPicPr>
          <p:blipFill>
            <a:blip r:embed="rId4" cstate="print">
              <a:duotone>
                <a:prstClr val="black"/>
                <a:schemeClr val="accent3">
                  <a:tint val="45000"/>
                  <a:satMod val="400000"/>
                </a:schemeClr>
              </a:duotone>
            </a:blip>
            <a:stretch>
              <a:fillRect/>
            </a:stretch>
          </p:blipFill>
          <p:spPr>
            <a:xfrm>
              <a:off x="1966753" y="4273915"/>
              <a:ext cx="2504292" cy="5426907"/>
            </a:xfrm>
            <a:prstGeom prst="rect">
              <a:avLst/>
            </a:prstGeom>
            <a:grpFill/>
          </p:spPr>
        </p:pic>
        <p:sp>
          <p:nvSpPr>
            <p:cNvPr id="13" name="object 13"/>
            <p:cNvSpPr/>
            <p:nvPr/>
          </p:nvSpPr>
          <p:spPr>
            <a:xfrm>
              <a:off x="3008324" y="4320553"/>
              <a:ext cx="387350" cy="48260"/>
            </a:xfrm>
            <a:custGeom>
              <a:avLst/>
              <a:gdLst/>
              <a:ahLst/>
              <a:cxnLst/>
              <a:rect l="l" t="t" r="r" b="b"/>
              <a:pathLst>
                <a:path w="387350" h="48260">
                  <a:moveTo>
                    <a:pt x="363207" y="48051"/>
                  </a:moveTo>
                  <a:lnTo>
                    <a:pt x="24025" y="48051"/>
                  </a:lnTo>
                  <a:lnTo>
                    <a:pt x="14905" y="46284"/>
                  </a:lnTo>
                  <a:lnTo>
                    <a:pt x="7242" y="41337"/>
                  </a:lnTo>
                  <a:lnTo>
                    <a:pt x="1965" y="33741"/>
                  </a:lnTo>
                  <a:lnTo>
                    <a:pt x="0" y="24025"/>
                  </a:lnTo>
                  <a:lnTo>
                    <a:pt x="1965" y="14309"/>
                  </a:lnTo>
                  <a:lnTo>
                    <a:pt x="7242" y="6713"/>
                  </a:lnTo>
                  <a:lnTo>
                    <a:pt x="14905" y="1766"/>
                  </a:lnTo>
                  <a:lnTo>
                    <a:pt x="24025" y="0"/>
                  </a:lnTo>
                  <a:lnTo>
                    <a:pt x="363207" y="0"/>
                  </a:lnTo>
                  <a:lnTo>
                    <a:pt x="372327" y="1766"/>
                  </a:lnTo>
                  <a:lnTo>
                    <a:pt x="379989" y="6713"/>
                  </a:lnTo>
                  <a:lnTo>
                    <a:pt x="385267" y="14309"/>
                  </a:lnTo>
                  <a:lnTo>
                    <a:pt x="387232" y="24025"/>
                  </a:lnTo>
                  <a:lnTo>
                    <a:pt x="385267" y="33741"/>
                  </a:lnTo>
                  <a:lnTo>
                    <a:pt x="379989" y="41337"/>
                  </a:lnTo>
                  <a:lnTo>
                    <a:pt x="372327" y="46284"/>
                  </a:lnTo>
                  <a:lnTo>
                    <a:pt x="363207" y="48051"/>
                  </a:lnTo>
                  <a:close/>
                </a:path>
              </a:pathLst>
            </a:custGeom>
            <a:grpFill/>
          </p:spPr>
          <p:txBody>
            <a:bodyPr wrap="square" lIns="0" tIns="0" rIns="0" bIns="0" rtlCol="0"/>
            <a:lstStyle/>
            <a:p>
              <a:endParaRPr/>
            </a:p>
          </p:txBody>
        </p:sp>
        <p:pic>
          <p:nvPicPr>
            <p:cNvPr id="14" name="object 14"/>
            <p:cNvPicPr/>
            <p:nvPr/>
          </p:nvPicPr>
          <p:blipFill>
            <a:blip r:embed="rId5" cstate="print">
              <a:duotone>
                <a:prstClr val="black"/>
                <a:schemeClr val="accent3">
                  <a:tint val="45000"/>
                  <a:satMod val="400000"/>
                </a:schemeClr>
              </a:duotone>
            </a:blip>
            <a:stretch>
              <a:fillRect/>
            </a:stretch>
          </p:blipFill>
          <p:spPr>
            <a:xfrm>
              <a:off x="3518511" y="4309247"/>
              <a:ext cx="70662" cy="70662"/>
            </a:xfrm>
            <a:prstGeom prst="rect">
              <a:avLst/>
            </a:prstGeom>
            <a:grpFill/>
          </p:spPr>
        </p:pic>
        <p:sp>
          <p:nvSpPr>
            <p:cNvPr id="15" name="object 15"/>
            <p:cNvSpPr/>
            <p:nvPr/>
          </p:nvSpPr>
          <p:spPr>
            <a:xfrm>
              <a:off x="1760410" y="4863248"/>
              <a:ext cx="2915920" cy="1365250"/>
            </a:xfrm>
            <a:custGeom>
              <a:avLst/>
              <a:gdLst/>
              <a:ahLst/>
              <a:cxnLst/>
              <a:rect l="l" t="t" r="r" b="b"/>
              <a:pathLst>
                <a:path w="2915920" h="1365250">
                  <a:moveTo>
                    <a:pt x="31089" y="935583"/>
                  </a:moveTo>
                  <a:lnTo>
                    <a:pt x="19075" y="938047"/>
                  </a:lnTo>
                  <a:lnTo>
                    <a:pt x="9182" y="944765"/>
                  </a:lnTo>
                  <a:lnTo>
                    <a:pt x="2476" y="954659"/>
                  </a:lnTo>
                  <a:lnTo>
                    <a:pt x="0" y="966673"/>
                  </a:lnTo>
                  <a:lnTo>
                    <a:pt x="0" y="1334122"/>
                  </a:lnTo>
                  <a:lnTo>
                    <a:pt x="2476" y="1346123"/>
                  </a:lnTo>
                  <a:lnTo>
                    <a:pt x="9182" y="1356017"/>
                  </a:lnTo>
                  <a:lnTo>
                    <a:pt x="19075" y="1362735"/>
                  </a:lnTo>
                  <a:lnTo>
                    <a:pt x="31089" y="1365211"/>
                  </a:lnTo>
                  <a:lnTo>
                    <a:pt x="31089" y="935583"/>
                  </a:lnTo>
                  <a:close/>
                </a:path>
                <a:path w="2915920" h="1365250">
                  <a:moveTo>
                    <a:pt x="31089" y="414083"/>
                  </a:moveTo>
                  <a:lnTo>
                    <a:pt x="19075" y="416344"/>
                  </a:lnTo>
                  <a:lnTo>
                    <a:pt x="9182" y="422567"/>
                  </a:lnTo>
                  <a:lnTo>
                    <a:pt x="2476" y="431977"/>
                  </a:lnTo>
                  <a:lnTo>
                    <a:pt x="0" y="443763"/>
                  </a:lnTo>
                  <a:lnTo>
                    <a:pt x="0" y="811212"/>
                  </a:lnTo>
                  <a:lnTo>
                    <a:pt x="2476" y="823226"/>
                  </a:lnTo>
                  <a:lnTo>
                    <a:pt x="9182" y="833120"/>
                  </a:lnTo>
                  <a:lnTo>
                    <a:pt x="19075" y="839825"/>
                  </a:lnTo>
                  <a:lnTo>
                    <a:pt x="31089" y="842302"/>
                  </a:lnTo>
                  <a:lnTo>
                    <a:pt x="31089" y="414083"/>
                  </a:lnTo>
                  <a:close/>
                </a:path>
                <a:path w="2915920" h="1365250">
                  <a:moveTo>
                    <a:pt x="31089" y="0"/>
                  </a:moveTo>
                  <a:lnTo>
                    <a:pt x="19075" y="2247"/>
                  </a:lnTo>
                  <a:lnTo>
                    <a:pt x="9182" y="8483"/>
                  </a:lnTo>
                  <a:lnTo>
                    <a:pt x="2476" y="17881"/>
                  </a:lnTo>
                  <a:lnTo>
                    <a:pt x="0" y="29679"/>
                  </a:lnTo>
                  <a:lnTo>
                    <a:pt x="0" y="206336"/>
                  </a:lnTo>
                  <a:lnTo>
                    <a:pt x="2476" y="218351"/>
                  </a:lnTo>
                  <a:lnTo>
                    <a:pt x="9182" y="228244"/>
                  </a:lnTo>
                  <a:lnTo>
                    <a:pt x="19075" y="234950"/>
                  </a:lnTo>
                  <a:lnTo>
                    <a:pt x="31089" y="237426"/>
                  </a:lnTo>
                  <a:lnTo>
                    <a:pt x="31089" y="0"/>
                  </a:lnTo>
                  <a:close/>
                </a:path>
                <a:path w="2915920" h="1365250">
                  <a:moveTo>
                    <a:pt x="2915551" y="586498"/>
                  </a:moveTo>
                  <a:lnTo>
                    <a:pt x="2913075" y="574484"/>
                  </a:lnTo>
                  <a:lnTo>
                    <a:pt x="2906369" y="564603"/>
                  </a:lnTo>
                  <a:lnTo>
                    <a:pt x="2896476" y="557885"/>
                  </a:lnTo>
                  <a:lnTo>
                    <a:pt x="2884462" y="555409"/>
                  </a:lnTo>
                  <a:lnTo>
                    <a:pt x="2884462" y="1243672"/>
                  </a:lnTo>
                  <a:lnTo>
                    <a:pt x="2896476" y="1241196"/>
                  </a:lnTo>
                  <a:lnTo>
                    <a:pt x="2906369" y="1234478"/>
                  </a:lnTo>
                  <a:lnTo>
                    <a:pt x="2913075" y="1224584"/>
                  </a:lnTo>
                  <a:lnTo>
                    <a:pt x="2915551" y="1212570"/>
                  </a:lnTo>
                  <a:lnTo>
                    <a:pt x="2915551" y="586498"/>
                  </a:lnTo>
                  <a:close/>
                </a:path>
              </a:pathLst>
            </a:custGeom>
            <a:grpFill/>
          </p:spPr>
          <p:txBody>
            <a:bodyPr wrap="square" lIns="0" tIns="0" rIns="0" bIns="0" rtlCol="0"/>
            <a:lstStyle/>
            <a:p>
              <a:endParaRPr/>
            </a:p>
          </p:txBody>
        </p:sp>
        <p:sp>
          <p:nvSpPr>
            <p:cNvPr id="16" name="object 16"/>
            <p:cNvSpPr/>
            <p:nvPr/>
          </p:nvSpPr>
          <p:spPr>
            <a:xfrm>
              <a:off x="1791510" y="4100085"/>
              <a:ext cx="2853690" cy="5767705"/>
            </a:xfrm>
            <a:custGeom>
              <a:avLst/>
              <a:gdLst/>
              <a:ahLst/>
              <a:cxnLst/>
              <a:rect l="l" t="t" r="r" b="b"/>
              <a:pathLst>
                <a:path w="2853690" h="5767705">
                  <a:moveTo>
                    <a:pt x="2430802" y="5767503"/>
                  </a:moveTo>
                  <a:lnTo>
                    <a:pt x="422563" y="5767503"/>
                  </a:lnTo>
                  <a:lnTo>
                    <a:pt x="373318" y="5764657"/>
                  </a:lnTo>
                  <a:lnTo>
                    <a:pt x="325733" y="5756333"/>
                  </a:lnTo>
                  <a:lnTo>
                    <a:pt x="280125" y="5742848"/>
                  </a:lnTo>
                  <a:lnTo>
                    <a:pt x="236813" y="5724520"/>
                  </a:lnTo>
                  <a:lnTo>
                    <a:pt x="196115" y="5701668"/>
                  </a:lnTo>
                  <a:lnTo>
                    <a:pt x="158350" y="5674611"/>
                  </a:lnTo>
                  <a:lnTo>
                    <a:pt x="123836" y="5643666"/>
                  </a:lnTo>
                  <a:lnTo>
                    <a:pt x="92891" y="5609152"/>
                  </a:lnTo>
                  <a:lnTo>
                    <a:pt x="65834" y="5571387"/>
                  </a:lnTo>
                  <a:lnTo>
                    <a:pt x="42982" y="5530690"/>
                  </a:lnTo>
                  <a:lnTo>
                    <a:pt x="24655" y="5487378"/>
                  </a:lnTo>
                  <a:lnTo>
                    <a:pt x="11170" y="5441770"/>
                  </a:lnTo>
                  <a:lnTo>
                    <a:pt x="2845" y="5394184"/>
                  </a:lnTo>
                  <a:lnTo>
                    <a:pt x="81" y="5346352"/>
                  </a:lnTo>
                  <a:lnTo>
                    <a:pt x="0" y="422563"/>
                  </a:lnTo>
                  <a:lnTo>
                    <a:pt x="529" y="401166"/>
                  </a:lnTo>
                  <a:lnTo>
                    <a:pt x="4805" y="358172"/>
                  </a:lnTo>
                  <a:lnTo>
                    <a:pt x="12895" y="317276"/>
                  </a:lnTo>
                  <a:lnTo>
                    <a:pt x="29325" y="267812"/>
                  </a:lnTo>
                  <a:lnTo>
                    <a:pt x="46880" y="230139"/>
                  </a:lnTo>
                  <a:lnTo>
                    <a:pt x="67505" y="195029"/>
                  </a:lnTo>
                  <a:lnTo>
                    <a:pt x="93760" y="157136"/>
                  </a:lnTo>
                  <a:lnTo>
                    <a:pt x="124366" y="122953"/>
                  </a:lnTo>
                  <a:lnTo>
                    <a:pt x="131786" y="116372"/>
                  </a:lnTo>
                  <a:lnTo>
                    <a:pt x="146625" y="102681"/>
                  </a:lnTo>
                  <a:lnTo>
                    <a:pt x="191904" y="68372"/>
                  </a:lnTo>
                  <a:lnTo>
                    <a:pt x="233082" y="44805"/>
                  </a:lnTo>
                  <a:lnTo>
                    <a:pt x="277175" y="25791"/>
                  </a:lnTo>
                  <a:lnTo>
                    <a:pt x="323740" y="11724"/>
                  </a:lnTo>
                  <a:lnTo>
                    <a:pt x="372347" y="2996"/>
                  </a:lnTo>
                  <a:lnTo>
                    <a:pt x="422561" y="0"/>
                  </a:lnTo>
                  <a:lnTo>
                    <a:pt x="2432218" y="0"/>
                  </a:lnTo>
                  <a:lnTo>
                    <a:pt x="2482334" y="2898"/>
                  </a:lnTo>
                  <a:lnTo>
                    <a:pt x="2530725" y="11410"/>
                  </a:lnTo>
                  <a:lnTo>
                    <a:pt x="2577074" y="25261"/>
                  </a:lnTo>
                  <a:lnTo>
                    <a:pt x="2584059" y="28264"/>
                  </a:lnTo>
                  <a:lnTo>
                    <a:pt x="422563" y="28264"/>
                  </a:lnTo>
                  <a:lnTo>
                    <a:pt x="376603" y="30919"/>
                  </a:lnTo>
                  <a:lnTo>
                    <a:pt x="332193" y="38689"/>
                  </a:lnTo>
                  <a:lnTo>
                    <a:pt x="289632" y="51279"/>
                  </a:lnTo>
                  <a:lnTo>
                    <a:pt x="249229" y="68396"/>
                  </a:lnTo>
                  <a:lnTo>
                    <a:pt x="211239" y="89747"/>
                  </a:lnTo>
                  <a:lnTo>
                    <a:pt x="176002" y="115038"/>
                  </a:lnTo>
                  <a:lnTo>
                    <a:pt x="143798" y="143975"/>
                  </a:lnTo>
                  <a:lnTo>
                    <a:pt x="114927" y="176265"/>
                  </a:lnTo>
                  <a:lnTo>
                    <a:pt x="89683" y="211614"/>
                  </a:lnTo>
                  <a:lnTo>
                    <a:pt x="68363" y="249730"/>
                  </a:lnTo>
                  <a:lnTo>
                    <a:pt x="51265" y="290317"/>
                  </a:lnTo>
                  <a:lnTo>
                    <a:pt x="38685" y="333083"/>
                  </a:lnTo>
                  <a:lnTo>
                    <a:pt x="30919" y="377734"/>
                  </a:lnTo>
                  <a:lnTo>
                    <a:pt x="28346" y="422563"/>
                  </a:lnTo>
                  <a:lnTo>
                    <a:pt x="28265" y="5346352"/>
                  </a:lnTo>
                  <a:lnTo>
                    <a:pt x="31339" y="5395788"/>
                  </a:lnTo>
                  <a:lnTo>
                    <a:pt x="40314" y="5443398"/>
                  </a:lnTo>
                  <a:lnTo>
                    <a:pt x="54821" y="5488812"/>
                  </a:lnTo>
                  <a:lnTo>
                    <a:pt x="74487" y="5531659"/>
                  </a:lnTo>
                  <a:lnTo>
                    <a:pt x="98944" y="5571570"/>
                  </a:lnTo>
                  <a:lnTo>
                    <a:pt x="127819" y="5608172"/>
                  </a:lnTo>
                  <a:lnTo>
                    <a:pt x="160744" y="5641097"/>
                  </a:lnTo>
                  <a:lnTo>
                    <a:pt x="197346" y="5669972"/>
                  </a:lnTo>
                  <a:lnTo>
                    <a:pt x="237256" y="5694429"/>
                  </a:lnTo>
                  <a:lnTo>
                    <a:pt x="280104" y="5714095"/>
                  </a:lnTo>
                  <a:lnTo>
                    <a:pt x="325518" y="5728602"/>
                  </a:lnTo>
                  <a:lnTo>
                    <a:pt x="373128" y="5737577"/>
                  </a:lnTo>
                  <a:lnTo>
                    <a:pt x="422563" y="5740651"/>
                  </a:lnTo>
                  <a:lnTo>
                    <a:pt x="2578431" y="5740651"/>
                  </a:lnTo>
                  <a:lnTo>
                    <a:pt x="2573241" y="5742848"/>
                  </a:lnTo>
                  <a:lnTo>
                    <a:pt x="2527633" y="5756333"/>
                  </a:lnTo>
                  <a:lnTo>
                    <a:pt x="2480047" y="5764657"/>
                  </a:lnTo>
                  <a:lnTo>
                    <a:pt x="2430802" y="5767503"/>
                  </a:lnTo>
                  <a:close/>
                </a:path>
                <a:path w="2853690" h="5767705">
                  <a:moveTo>
                    <a:pt x="2578431" y="5740651"/>
                  </a:moveTo>
                  <a:lnTo>
                    <a:pt x="2430802" y="5740651"/>
                  </a:lnTo>
                  <a:lnTo>
                    <a:pt x="2480238" y="5737577"/>
                  </a:lnTo>
                  <a:lnTo>
                    <a:pt x="2527848" y="5728602"/>
                  </a:lnTo>
                  <a:lnTo>
                    <a:pt x="2573262" y="5714095"/>
                  </a:lnTo>
                  <a:lnTo>
                    <a:pt x="2616109" y="5694429"/>
                  </a:lnTo>
                  <a:lnTo>
                    <a:pt x="2656020" y="5669972"/>
                  </a:lnTo>
                  <a:lnTo>
                    <a:pt x="2692622" y="5641097"/>
                  </a:lnTo>
                  <a:lnTo>
                    <a:pt x="2725547" y="5608172"/>
                  </a:lnTo>
                  <a:lnTo>
                    <a:pt x="2754422" y="5571570"/>
                  </a:lnTo>
                  <a:lnTo>
                    <a:pt x="2778879" y="5531659"/>
                  </a:lnTo>
                  <a:lnTo>
                    <a:pt x="2798545" y="5488812"/>
                  </a:lnTo>
                  <a:lnTo>
                    <a:pt x="2813052" y="5443398"/>
                  </a:lnTo>
                  <a:lnTo>
                    <a:pt x="2822027" y="5395788"/>
                  </a:lnTo>
                  <a:lnTo>
                    <a:pt x="2825101" y="5346352"/>
                  </a:lnTo>
                  <a:lnTo>
                    <a:pt x="2825101" y="422563"/>
                  </a:lnTo>
                  <a:lnTo>
                    <a:pt x="2822027" y="373128"/>
                  </a:lnTo>
                  <a:lnTo>
                    <a:pt x="2813052" y="325517"/>
                  </a:lnTo>
                  <a:lnTo>
                    <a:pt x="2798545" y="280103"/>
                  </a:lnTo>
                  <a:lnTo>
                    <a:pt x="2778879" y="237256"/>
                  </a:lnTo>
                  <a:lnTo>
                    <a:pt x="2754422" y="197346"/>
                  </a:lnTo>
                  <a:lnTo>
                    <a:pt x="2725547" y="160743"/>
                  </a:lnTo>
                  <a:lnTo>
                    <a:pt x="2692622" y="127819"/>
                  </a:lnTo>
                  <a:lnTo>
                    <a:pt x="2656020" y="98943"/>
                  </a:lnTo>
                  <a:lnTo>
                    <a:pt x="2616109" y="74487"/>
                  </a:lnTo>
                  <a:lnTo>
                    <a:pt x="2573262" y="54820"/>
                  </a:lnTo>
                  <a:lnTo>
                    <a:pt x="2527848" y="40314"/>
                  </a:lnTo>
                  <a:lnTo>
                    <a:pt x="2480238" y="31339"/>
                  </a:lnTo>
                  <a:lnTo>
                    <a:pt x="2430802" y="28264"/>
                  </a:lnTo>
                  <a:lnTo>
                    <a:pt x="2584059" y="28264"/>
                  </a:lnTo>
                  <a:lnTo>
                    <a:pt x="2621069" y="44177"/>
                  </a:lnTo>
                  <a:lnTo>
                    <a:pt x="2662393" y="67882"/>
                  </a:lnTo>
                  <a:lnTo>
                    <a:pt x="2700735" y="96101"/>
                  </a:lnTo>
                  <a:lnTo>
                    <a:pt x="2730413" y="122953"/>
                  </a:lnTo>
                  <a:lnTo>
                    <a:pt x="2760423" y="157335"/>
                  </a:lnTo>
                  <a:lnTo>
                    <a:pt x="2787274" y="195029"/>
                  </a:lnTo>
                  <a:lnTo>
                    <a:pt x="2807899" y="229543"/>
                  </a:lnTo>
                  <a:lnTo>
                    <a:pt x="2824748" y="267282"/>
                  </a:lnTo>
                  <a:lnTo>
                    <a:pt x="2837931" y="307162"/>
                  </a:lnTo>
                  <a:lnTo>
                    <a:pt x="2848622" y="358370"/>
                  </a:lnTo>
                  <a:lnTo>
                    <a:pt x="2852836" y="400569"/>
                  </a:lnTo>
                  <a:lnTo>
                    <a:pt x="2853366" y="422563"/>
                  </a:lnTo>
                  <a:lnTo>
                    <a:pt x="2853284" y="5346352"/>
                  </a:lnTo>
                  <a:lnTo>
                    <a:pt x="2850520" y="5394184"/>
                  </a:lnTo>
                  <a:lnTo>
                    <a:pt x="2842196" y="5441770"/>
                  </a:lnTo>
                  <a:lnTo>
                    <a:pt x="2828711" y="5487378"/>
                  </a:lnTo>
                  <a:lnTo>
                    <a:pt x="2810383" y="5530690"/>
                  </a:lnTo>
                  <a:lnTo>
                    <a:pt x="2787532" y="5571387"/>
                  </a:lnTo>
                  <a:lnTo>
                    <a:pt x="2760474" y="5609152"/>
                  </a:lnTo>
                  <a:lnTo>
                    <a:pt x="2729529" y="5643666"/>
                  </a:lnTo>
                  <a:lnTo>
                    <a:pt x="2695015" y="5674611"/>
                  </a:lnTo>
                  <a:lnTo>
                    <a:pt x="2657250" y="5701668"/>
                  </a:lnTo>
                  <a:lnTo>
                    <a:pt x="2616553" y="5724520"/>
                  </a:lnTo>
                  <a:lnTo>
                    <a:pt x="2578431" y="5740651"/>
                  </a:lnTo>
                  <a:close/>
                </a:path>
              </a:pathLst>
            </a:custGeom>
            <a:grpFill/>
          </p:spPr>
          <p:txBody>
            <a:bodyPr wrap="square" lIns="0" tIns="0" rIns="0" bIns="0" rtlCol="0"/>
            <a:lstStyle/>
            <a:p>
              <a:endParaRPr/>
            </a:p>
          </p:txBody>
        </p:sp>
        <p:sp>
          <p:nvSpPr>
            <p:cNvPr id="17" name="object 17"/>
            <p:cNvSpPr/>
            <p:nvPr/>
          </p:nvSpPr>
          <p:spPr>
            <a:xfrm>
              <a:off x="6574899" y="5361832"/>
              <a:ext cx="2196465" cy="4484370"/>
            </a:xfrm>
            <a:custGeom>
              <a:avLst/>
              <a:gdLst/>
              <a:ahLst/>
              <a:cxnLst/>
              <a:rect l="l" t="t" r="r" b="b"/>
              <a:pathLst>
                <a:path w="2196465" h="4484370">
                  <a:moveTo>
                    <a:pt x="1886308" y="4483867"/>
                  </a:moveTo>
                  <a:lnTo>
                    <a:pt x="309576" y="4483867"/>
                  </a:lnTo>
                  <a:lnTo>
                    <a:pt x="263851" y="4480509"/>
                  </a:lnTo>
                  <a:lnTo>
                    <a:pt x="220202" y="4470752"/>
                  </a:lnTo>
                  <a:lnTo>
                    <a:pt x="179108" y="4455079"/>
                  </a:lnTo>
                  <a:lnTo>
                    <a:pt x="141051" y="4433968"/>
                  </a:lnTo>
                  <a:lnTo>
                    <a:pt x="106510" y="4407901"/>
                  </a:lnTo>
                  <a:lnTo>
                    <a:pt x="75966" y="4377356"/>
                  </a:lnTo>
                  <a:lnTo>
                    <a:pt x="49899" y="4342815"/>
                  </a:lnTo>
                  <a:lnTo>
                    <a:pt x="28788" y="4304758"/>
                  </a:lnTo>
                  <a:lnTo>
                    <a:pt x="13115" y="4263665"/>
                  </a:lnTo>
                  <a:lnTo>
                    <a:pt x="3358" y="4220016"/>
                  </a:lnTo>
                  <a:lnTo>
                    <a:pt x="0" y="4174291"/>
                  </a:lnTo>
                  <a:lnTo>
                    <a:pt x="0" y="309576"/>
                  </a:lnTo>
                  <a:lnTo>
                    <a:pt x="3358" y="263851"/>
                  </a:lnTo>
                  <a:lnTo>
                    <a:pt x="13115" y="220202"/>
                  </a:lnTo>
                  <a:lnTo>
                    <a:pt x="28788" y="179109"/>
                  </a:lnTo>
                  <a:lnTo>
                    <a:pt x="49899" y="141051"/>
                  </a:lnTo>
                  <a:lnTo>
                    <a:pt x="75966" y="106511"/>
                  </a:lnTo>
                  <a:lnTo>
                    <a:pt x="106510" y="75966"/>
                  </a:lnTo>
                  <a:lnTo>
                    <a:pt x="141051" y="49899"/>
                  </a:lnTo>
                  <a:lnTo>
                    <a:pt x="179108" y="28788"/>
                  </a:lnTo>
                  <a:lnTo>
                    <a:pt x="220202" y="13115"/>
                  </a:lnTo>
                  <a:lnTo>
                    <a:pt x="263851" y="3358"/>
                  </a:lnTo>
                  <a:lnTo>
                    <a:pt x="309576" y="0"/>
                  </a:lnTo>
                  <a:lnTo>
                    <a:pt x="1886308" y="0"/>
                  </a:lnTo>
                  <a:lnTo>
                    <a:pt x="1932033" y="3358"/>
                  </a:lnTo>
                  <a:lnTo>
                    <a:pt x="1975683" y="13115"/>
                  </a:lnTo>
                  <a:lnTo>
                    <a:pt x="2016776" y="28788"/>
                  </a:lnTo>
                  <a:lnTo>
                    <a:pt x="2054833" y="49899"/>
                  </a:lnTo>
                  <a:lnTo>
                    <a:pt x="2089374" y="75966"/>
                  </a:lnTo>
                  <a:lnTo>
                    <a:pt x="2119918" y="106511"/>
                  </a:lnTo>
                  <a:lnTo>
                    <a:pt x="2125787" y="114288"/>
                  </a:lnTo>
                  <a:lnTo>
                    <a:pt x="298479" y="114288"/>
                  </a:lnTo>
                  <a:lnTo>
                    <a:pt x="249858" y="120837"/>
                  </a:lnTo>
                  <a:lnTo>
                    <a:pt x="206137" y="139315"/>
                  </a:lnTo>
                  <a:lnTo>
                    <a:pt x="169074" y="167964"/>
                  </a:lnTo>
                  <a:lnTo>
                    <a:pt x="140425" y="205028"/>
                  </a:lnTo>
                  <a:lnTo>
                    <a:pt x="121947" y="248749"/>
                  </a:lnTo>
                  <a:lnTo>
                    <a:pt x="115397" y="297371"/>
                  </a:lnTo>
                  <a:lnTo>
                    <a:pt x="115397" y="4192044"/>
                  </a:lnTo>
                  <a:lnTo>
                    <a:pt x="121947" y="4240666"/>
                  </a:lnTo>
                  <a:lnTo>
                    <a:pt x="140425" y="4284387"/>
                  </a:lnTo>
                  <a:lnTo>
                    <a:pt x="169074" y="4321450"/>
                  </a:lnTo>
                  <a:lnTo>
                    <a:pt x="206137" y="4350099"/>
                  </a:lnTo>
                  <a:lnTo>
                    <a:pt x="249858" y="4368577"/>
                  </a:lnTo>
                  <a:lnTo>
                    <a:pt x="298479" y="4375127"/>
                  </a:lnTo>
                  <a:lnTo>
                    <a:pt x="2121601" y="4375127"/>
                  </a:lnTo>
                  <a:lnTo>
                    <a:pt x="2119918" y="4377356"/>
                  </a:lnTo>
                  <a:lnTo>
                    <a:pt x="2089374" y="4407901"/>
                  </a:lnTo>
                  <a:lnTo>
                    <a:pt x="2054833" y="4433968"/>
                  </a:lnTo>
                  <a:lnTo>
                    <a:pt x="2016776" y="4455079"/>
                  </a:lnTo>
                  <a:lnTo>
                    <a:pt x="1975683" y="4470752"/>
                  </a:lnTo>
                  <a:lnTo>
                    <a:pt x="1932033" y="4480509"/>
                  </a:lnTo>
                  <a:lnTo>
                    <a:pt x="1886308" y="4483867"/>
                  </a:lnTo>
                  <a:close/>
                </a:path>
                <a:path w="2196465" h="4484370">
                  <a:moveTo>
                    <a:pt x="1557869" y="267412"/>
                  </a:moveTo>
                  <a:lnTo>
                    <a:pt x="640235" y="267412"/>
                  </a:lnTo>
                  <a:lnTo>
                    <a:pt x="600237" y="259246"/>
                  </a:lnTo>
                  <a:lnTo>
                    <a:pt x="567418" y="237037"/>
                  </a:lnTo>
                  <a:lnTo>
                    <a:pt x="545209" y="204217"/>
                  </a:lnTo>
                  <a:lnTo>
                    <a:pt x="537043" y="164220"/>
                  </a:lnTo>
                  <a:lnTo>
                    <a:pt x="537043" y="114288"/>
                  </a:lnTo>
                  <a:lnTo>
                    <a:pt x="1661060" y="114288"/>
                  </a:lnTo>
                  <a:lnTo>
                    <a:pt x="1661060" y="142028"/>
                  </a:lnTo>
                  <a:lnTo>
                    <a:pt x="1361471" y="142028"/>
                  </a:lnTo>
                  <a:lnTo>
                    <a:pt x="1351051" y="144178"/>
                  </a:lnTo>
                  <a:lnTo>
                    <a:pt x="1342191" y="150072"/>
                  </a:lnTo>
                  <a:lnTo>
                    <a:pt x="1341610" y="150904"/>
                  </a:lnTo>
                  <a:lnTo>
                    <a:pt x="952031" y="150904"/>
                  </a:lnTo>
                  <a:lnTo>
                    <a:pt x="944870" y="152291"/>
                  </a:lnTo>
                  <a:lnTo>
                    <a:pt x="938854" y="156175"/>
                  </a:lnTo>
                  <a:lnTo>
                    <a:pt x="934711" y="162139"/>
                  </a:lnTo>
                  <a:lnTo>
                    <a:pt x="933167" y="169767"/>
                  </a:lnTo>
                  <a:lnTo>
                    <a:pt x="934711" y="177396"/>
                  </a:lnTo>
                  <a:lnTo>
                    <a:pt x="938854" y="183360"/>
                  </a:lnTo>
                  <a:lnTo>
                    <a:pt x="944870" y="187244"/>
                  </a:lnTo>
                  <a:lnTo>
                    <a:pt x="952031" y="188631"/>
                  </a:lnTo>
                  <a:lnTo>
                    <a:pt x="1341218" y="188631"/>
                  </a:lnTo>
                  <a:lnTo>
                    <a:pt x="1341775" y="189463"/>
                  </a:lnTo>
                  <a:lnTo>
                    <a:pt x="1350583" y="195358"/>
                  </a:lnTo>
                  <a:lnTo>
                    <a:pt x="1361471" y="197507"/>
                  </a:lnTo>
                  <a:lnTo>
                    <a:pt x="1654264" y="197507"/>
                  </a:lnTo>
                  <a:lnTo>
                    <a:pt x="1652894" y="204217"/>
                  </a:lnTo>
                  <a:lnTo>
                    <a:pt x="1630685" y="237037"/>
                  </a:lnTo>
                  <a:lnTo>
                    <a:pt x="1597866" y="259246"/>
                  </a:lnTo>
                  <a:lnTo>
                    <a:pt x="1557869" y="267412"/>
                  </a:lnTo>
                  <a:close/>
                </a:path>
                <a:path w="2196465" h="4484370">
                  <a:moveTo>
                    <a:pt x="2121601" y="4375127"/>
                  </a:moveTo>
                  <a:lnTo>
                    <a:pt x="1899623" y="4375127"/>
                  </a:lnTo>
                  <a:lnTo>
                    <a:pt x="1948245" y="4368577"/>
                  </a:lnTo>
                  <a:lnTo>
                    <a:pt x="1991966" y="4350099"/>
                  </a:lnTo>
                  <a:lnTo>
                    <a:pt x="2029029" y="4321450"/>
                  </a:lnTo>
                  <a:lnTo>
                    <a:pt x="2057679" y="4284387"/>
                  </a:lnTo>
                  <a:lnTo>
                    <a:pt x="2076156" y="4240666"/>
                  </a:lnTo>
                  <a:lnTo>
                    <a:pt x="2082706" y="4192044"/>
                  </a:lnTo>
                  <a:lnTo>
                    <a:pt x="2081597" y="4192044"/>
                  </a:lnTo>
                  <a:lnTo>
                    <a:pt x="2081597" y="297371"/>
                  </a:lnTo>
                  <a:lnTo>
                    <a:pt x="2075047" y="248749"/>
                  </a:lnTo>
                  <a:lnTo>
                    <a:pt x="2056569" y="205028"/>
                  </a:lnTo>
                  <a:lnTo>
                    <a:pt x="2027920" y="167964"/>
                  </a:lnTo>
                  <a:lnTo>
                    <a:pt x="1990857" y="139315"/>
                  </a:lnTo>
                  <a:lnTo>
                    <a:pt x="1947136" y="120837"/>
                  </a:lnTo>
                  <a:lnTo>
                    <a:pt x="1898514" y="114288"/>
                  </a:lnTo>
                  <a:lnTo>
                    <a:pt x="2125787" y="114288"/>
                  </a:lnTo>
                  <a:lnTo>
                    <a:pt x="2167096" y="179109"/>
                  </a:lnTo>
                  <a:lnTo>
                    <a:pt x="2182770" y="220202"/>
                  </a:lnTo>
                  <a:lnTo>
                    <a:pt x="2192526" y="263851"/>
                  </a:lnTo>
                  <a:lnTo>
                    <a:pt x="2195885" y="309576"/>
                  </a:lnTo>
                  <a:lnTo>
                    <a:pt x="2195885" y="4174291"/>
                  </a:lnTo>
                  <a:lnTo>
                    <a:pt x="2192526" y="4220016"/>
                  </a:lnTo>
                  <a:lnTo>
                    <a:pt x="2182770" y="4263665"/>
                  </a:lnTo>
                  <a:lnTo>
                    <a:pt x="2167096" y="4304758"/>
                  </a:lnTo>
                  <a:lnTo>
                    <a:pt x="2145985" y="4342815"/>
                  </a:lnTo>
                  <a:lnTo>
                    <a:pt x="2121601" y="4375127"/>
                  </a:lnTo>
                  <a:close/>
                </a:path>
                <a:path w="2196465" h="4484370">
                  <a:moveTo>
                    <a:pt x="1654264" y="197507"/>
                  </a:moveTo>
                  <a:lnTo>
                    <a:pt x="1361471" y="197507"/>
                  </a:lnTo>
                  <a:lnTo>
                    <a:pt x="1372358" y="195358"/>
                  </a:lnTo>
                  <a:lnTo>
                    <a:pt x="1381166" y="189463"/>
                  </a:lnTo>
                  <a:lnTo>
                    <a:pt x="1387060" y="180655"/>
                  </a:lnTo>
                  <a:lnTo>
                    <a:pt x="1389210" y="169767"/>
                  </a:lnTo>
                  <a:lnTo>
                    <a:pt x="1387060" y="158880"/>
                  </a:lnTo>
                  <a:lnTo>
                    <a:pt x="1381166" y="150072"/>
                  </a:lnTo>
                  <a:lnTo>
                    <a:pt x="1372358" y="144178"/>
                  </a:lnTo>
                  <a:lnTo>
                    <a:pt x="1361471" y="142028"/>
                  </a:lnTo>
                  <a:lnTo>
                    <a:pt x="1661060" y="142028"/>
                  </a:lnTo>
                  <a:lnTo>
                    <a:pt x="1661060" y="164220"/>
                  </a:lnTo>
                  <a:lnTo>
                    <a:pt x="1654264" y="197507"/>
                  </a:lnTo>
                  <a:close/>
                </a:path>
                <a:path w="2196465" h="4484370">
                  <a:moveTo>
                    <a:pt x="1341218" y="188631"/>
                  </a:moveTo>
                  <a:lnTo>
                    <a:pt x="1218333" y="188631"/>
                  </a:lnTo>
                  <a:lnTo>
                    <a:pt x="1225493" y="187244"/>
                  </a:lnTo>
                  <a:lnTo>
                    <a:pt x="1231509" y="183360"/>
                  </a:lnTo>
                  <a:lnTo>
                    <a:pt x="1235653" y="177396"/>
                  </a:lnTo>
                  <a:lnTo>
                    <a:pt x="1237196" y="169767"/>
                  </a:lnTo>
                  <a:lnTo>
                    <a:pt x="1235653" y="162139"/>
                  </a:lnTo>
                  <a:lnTo>
                    <a:pt x="1231509" y="156175"/>
                  </a:lnTo>
                  <a:lnTo>
                    <a:pt x="1225493" y="152291"/>
                  </a:lnTo>
                  <a:lnTo>
                    <a:pt x="1218333" y="150904"/>
                  </a:lnTo>
                  <a:lnTo>
                    <a:pt x="1341610" y="150904"/>
                  </a:lnTo>
                  <a:lnTo>
                    <a:pt x="1336037" y="158880"/>
                  </a:lnTo>
                  <a:lnTo>
                    <a:pt x="1333731" y="169767"/>
                  </a:lnTo>
                  <a:lnTo>
                    <a:pt x="1335881" y="180655"/>
                  </a:lnTo>
                  <a:lnTo>
                    <a:pt x="1341218" y="188631"/>
                  </a:lnTo>
                  <a:close/>
                </a:path>
              </a:pathLst>
            </a:custGeom>
            <a:grpFill/>
          </p:spPr>
          <p:txBody>
            <a:bodyPr wrap="square" lIns="0" tIns="0" rIns="0" bIns="0" rtlCol="0"/>
            <a:lstStyle/>
            <a:p>
              <a:endParaRPr/>
            </a:p>
          </p:txBody>
        </p:sp>
        <p:pic>
          <p:nvPicPr>
            <p:cNvPr id="18" name="object 18"/>
            <p:cNvPicPr/>
            <p:nvPr/>
          </p:nvPicPr>
          <p:blipFill>
            <a:blip r:embed="rId6" cstate="print">
              <a:duotone>
                <a:prstClr val="black"/>
                <a:schemeClr val="accent3">
                  <a:tint val="45000"/>
                  <a:satMod val="400000"/>
                </a:schemeClr>
              </a:duotone>
            </a:blip>
            <a:stretch>
              <a:fillRect/>
            </a:stretch>
          </p:blipFill>
          <p:spPr>
            <a:xfrm>
              <a:off x="6690297" y="5476120"/>
              <a:ext cx="1966199" cy="4260838"/>
            </a:xfrm>
            <a:prstGeom prst="rect">
              <a:avLst/>
            </a:prstGeom>
            <a:grpFill/>
          </p:spPr>
        </p:pic>
        <p:sp>
          <p:nvSpPr>
            <p:cNvPr id="19" name="object 19"/>
            <p:cNvSpPr/>
            <p:nvPr/>
          </p:nvSpPr>
          <p:spPr>
            <a:xfrm>
              <a:off x="7508062" y="5503862"/>
              <a:ext cx="456565" cy="55880"/>
            </a:xfrm>
            <a:custGeom>
              <a:avLst/>
              <a:gdLst/>
              <a:ahLst/>
              <a:cxnLst/>
              <a:rect l="l" t="t" r="r" b="b"/>
              <a:pathLst>
                <a:path w="456565" h="55879">
                  <a:moveTo>
                    <a:pt x="304025" y="27749"/>
                  </a:moveTo>
                  <a:lnTo>
                    <a:pt x="302488" y="20116"/>
                  </a:lnTo>
                  <a:lnTo>
                    <a:pt x="298335" y="14147"/>
                  </a:lnTo>
                  <a:lnTo>
                    <a:pt x="292328" y="10274"/>
                  </a:lnTo>
                  <a:lnTo>
                    <a:pt x="285165" y="8877"/>
                  </a:lnTo>
                  <a:lnTo>
                    <a:pt x="18859" y="8877"/>
                  </a:lnTo>
                  <a:lnTo>
                    <a:pt x="11696" y="10274"/>
                  </a:lnTo>
                  <a:lnTo>
                    <a:pt x="5689" y="14147"/>
                  </a:lnTo>
                  <a:lnTo>
                    <a:pt x="1536" y="20116"/>
                  </a:lnTo>
                  <a:lnTo>
                    <a:pt x="0" y="27749"/>
                  </a:lnTo>
                  <a:lnTo>
                    <a:pt x="1536" y="35369"/>
                  </a:lnTo>
                  <a:lnTo>
                    <a:pt x="5689" y="41338"/>
                  </a:lnTo>
                  <a:lnTo>
                    <a:pt x="11696" y="45224"/>
                  </a:lnTo>
                  <a:lnTo>
                    <a:pt x="18859" y="46609"/>
                  </a:lnTo>
                  <a:lnTo>
                    <a:pt x="285165" y="46609"/>
                  </a:lnTo>
                  <a:lnTo>
                    <a:pt x="292328" y="45224"/>
                  </a:lnTo>
                  <a:lnTo>
                    <a:pt x="298335" y="41338"/>
                  </a:lnTo>
                  <a:lnTo>
                    <a:pt x="302488" y="35369"/>
                  </a:lnTo>
                  <a:lnTo>
                    <a:pt x="304025" y="27749"/>
                  </a:lnTo>
                  <a:close/>
                </a:path>
                <a:path w="456565" h="55879">
                  <a:moveTo>
                    <a:pt x="456044" y="27749"/>
                  </a:moveTo>
                  <a:lnTo>
                    <a:pt x="453859" y="16941"/>
                  </a:lnTo>
                  <a:lnTo>
                    <a:pt x="447916" y="8128"/>
                  </a:lnTo>
                  <a:lnTo>
                    <a:pt x="439102" y="2184"/>
                  </a:lnTo>
                  <a:lnTo>
                    <a:pt x="428307" y="0"/>
                  </a:lnTo>
                  <a:lnTo>
                    <a:pt x="417499" y="2184"/>
                  </a:lnTo>
                  <a:lnTo>
                    <a:pt x="408686" y="8128"/>
                  </a:lnTo>
                  <a:lnTo>
                    <a:pt x="402742" y="16941"/>
                  </a:lnTo>
                  <a:lnTo>
                    <a:pt x="400558" y="27749"/>
                  </a:lnTo>
                  <a:lnTo>
                    <a:pt x="402742" y="38544"/>
                  </a:lnTo>
                  <a:lnTo>
                    <a:pt x="408686" y="47358"/>
                  </a:lnTo>
                  <a:lnTo>
                    <a:pt x="417499" y="53301"/>
                  </a:lnTo>
                  <a:lnTo>
                    <a:pt x="428307" y="55486"/>
                  </a:lnTo>
                  <a:lnTo>
                    <a:pt x="439102" y="53301"/>
                  </a:lnTo>
                  <a:lnTo>
                    <a:pt x="447916" y="47358"/>
                  </a:lnTo>
                  <a:lnTo>
                    <a:pt x="453859" y="38544"/>
                  </a:lnTo>
                  <a:lnTo>
                    <a:pt x="456044" y="27749"/>
                  </a:lnTo>
                  <a:close/>
                </a:path>
              </a:pathLst>
            </a:custGeom>
            <a:grpFill/>
          </p:spPr>
          <p:txBody>
            <a:bodyPr wrap="square" lIns="0" tIns="0" rIns="0" bIns="0" rtlCol="0"/>
            <a:lstStyle/>
            <a:p>
              <a:endParaRPr/>
            </a:p>
          </p:txBody>
        </p:sp>
        <p:sp>
          <p:nvSpPr>
            <p:cNvPr id="20" name="object 20"/>
            <p:cNvSpPr/>
            <p:nvPr/>
          </p:nvSpPr>
          <p:spPr>
            <a:xfrm>
              <a:off x="6528295" y="5938824"/>
              <a:ext cx="2289175" cy="1071880"/>
            </a:xfrm>
            <a:custGeom>
              <a:avLst/>
              <a:gdLst/>
              <a:ahLst/>
              <a:cxnLst/>
              <a:rect l="l" t="t" r="r" b="b"/>
              <a:pathLst>
                <a:path w="2289175" h="1071879">
                  <a:moveTo>
                    <a:pt x="24409" y="734555"/>
                  </a:moveTo>
                  <a:lnTo>
                    <a:pt x="14973" y="736498"/>
                  </a:lnTo>
                  <a:lnTo>
                    <a:pt x="7200" y="741768"/>
                  </a:lnTo>
                  <a:lnTo>
                    <a:pt x="1930" y="749528"/>
                  </a:lnTo>
                  <a:lnTo>
                    <a:pt x="0" y="758964"/>
                  </a:lnTo>
                  <a:lnTo>
                    <a:pt x="0" y="1047457"/>
                  </a:lnTo>
                  <a:lnTo>
                    <a:pt x="1930" y="1056894"/>
                  </a:lnTo>
                  <a:lnTo>
                    <a:pt x="7200" y="1064653"/>
                  </a:lnTo>
                  <a:lnTo>
                    <a:pt x="14973" y="1069924"/>
                  </a:lnTo>
                  <a:lnTo>
                    <a:pt x="24409" y="1071867"/>
                  </a:lnTo>
                  <a:lnTo>
                    <a:pt x="24409" y="734555"/>
                  </a:lnTo>
                  <a:close/>
                </a:path>
                <a:path w="2289175" h="1071879">
                  <a:moveTo>
                    <a:pt x="24409" y="325107"/>
                  </a:moveTo>
                  <a:lnTo>
                    <a:pt x="14973" y="326885"/>
                  </a:lnTo>
                  <a:lnTo>
                    <a:pt x="7200" y="331774"/>
                  </a:lnTo>
                  <a:lnTo>
                    <a:pt x="1930" y="339153"/>
                  </a:lnTo>
                  <a:lnTo>
                    <a:pt x="0" y="348411"/>
                  </a:lnTo>
                  <a:lnTo>
                    <a:pt x="0" y="636905"/>
                  </a:lnTo>
                  <a:lnTo>
                    <a:pt x="1930" y="646341"/>
                  </a:lnTo>
                  <a:lnTo>
                    <a:pt x="7200" y="654113"/>
                  </a:lnTo>
                  <a:lnTo>
                    <a:pt x="14973" y="659384"/>
                  </a:lnTo>
                  <a:lnTo>
                    <a:pt x="24409" y="661327"/>
                  </a:lnTo>
                  <a:lnTo>
                    <a:pt x="24409" y="325107"/>
                  </a:lnTo>
                  <a:close/>
                </a:path>
                <a:path w="2289175" h="1071879">
                  <a:moveTo>
                    <a:pt x="24409" y="0"/>
                  </a:moveTo>
                  <a:lnTo>
                    <a:pt x="14973" y="1765"/>
                  </a:lnTo>
                  <a:lnTo>
                    <a:pt x="7200" y="6654"/>
                  </a:lnTo>
                  <a:lnTo>
                    <a:pt x="1930" y="14046"/>
                  </a:lnTo>
                  <a:lnTo>
                    <a:pt x="0" y="23304"/>
                  </a:lnTo>
                  <a:lnTo>
                    <a:pt x="0" y="162001"/>
                  </a:lnTo>
                  <a:lnTo>
                    <a:pt x="1930" y="171437"/>
                  </a:lnTo>
                  <a:lnTo>
                    <a:pt x="7200" y="179197"/>
                  </a:lnTo>
                  <a:lnTo>
                    <a:pt x="14973" y="184467"/>
                  </a:lnTo>
                  <a:lnTo>
                    <a:pt x="24409" y="186410"/>
                  </a:lnTo>
                  <a:lnTo>
                    <a:pt x="24409" y="0"/>
                  </a:lnTo>
                  <a:close/>
                </a:path>
                <a:path w="2289175" h="1071879">
                  <a:moveTo>
                    <a:pt x="2289086" y="460489"/>
                  </a:moveTo>
                  <a:lnTo>
                    <a:pt x="2287143" y="451053"/>
                  </a:lnTo>
                  <a:lnTo>
                    <a:pt x="2281872" y="443280"/>
                  </a:lnTo>
                  <a:lnTo>
                    <a:pt x="2274112" y="438010"/>
                  </a:lnTo>
                  <a:lnTo>
                    <a:pt x="2264676" y="436067"/>
                  </a:lnTo>
                  <a:lnTo>
                    <a:pt x="2264676" y="976439"/>
                  </a:lnTo>
                  <a:lnTo>
                    <a:pt x="2274112" y="974509"/>
                  </a:lnTo>
                  <a:lnTo>
                    <a:pt x="2281872" y="969238"/>
                  </a:lnTo>
                  <a:lnTo>
                    <a:pt x="2287143" y="961466"/>
                  </a:lnTo>
                  <a:lnTo>
                    <a:pt x="2289086" y="952030"/>
                  </a:lnTo>
                  <a:lnTo>
                    <a:pt x="2289086" y="460489"/>
                  </a:lnTo>
                  <a:close/>
                </a:path>
              </a:pathLst>
            </a:custGeom>
            <a:grpFill/>
          </p:spPr>
          <p:txBody>
            <a:bodyPr wrap="square" lIns="0" tIns="0" rIns="0" bIns="0" rtlCol="0"/>
            <a:lstStyle/>
            <a:p>
              <a:endParaRPr/>
            </a:p>
          </p:txBody>
        </p:sp>
        <p:sp>
          <p:nvSpPr>
            <p:cNvPr id="21" name="object 21"/>
            <p:cNvSpPr/>
            <p:nvPr/>
          </p:nvSpPr>
          <p:spPr>
            <a:xfrm>
              <a:off x="6552707" y="5339640"/>
              <a:ext cx="2240280" cy="4528820"/>
            </a:xfrm>
            <a:custGeom>
              <a:avLst/>
              <a:gdLst/>
              <a:ahLst/>
              <a:cxnLst/>
              <a:rect l="l" t="t" r="r" b="b"/>
              <a:pathLst>
                <a:path w="2240279" h="4528820">
                  <a:moveTo>
                    <a:pt x="1908501" y="4528251"/>
                  </a:moveTo>
                  <a:lnTo>
                    <a:pt x="331768" y="4528251"/>
                  </a:lnTo>
                  <a:lnTo>
                    <a:pt x="282775" y="4524650"/>
                  </a:lnTo>
                  <a:lnTo>
                    <a:pt x="236003" y="4514192"/>
                  </a:lnTo>
                  <a:lnTo>
                    <a:pt x="191967" y="4497391"/>
                  </a:lnTo>
                  <a:lnTo>
                    <a:pt x="151182" y="4474763"/>
                  </a:lnTo>
                  <a:lnTo>
                    <a:pt x="114164" y="4446824"/>
                  </a:lnTo>
                  <a:lnTo>
                    <a:pt x="81427" y="4414087"/>
                  </a:lnTo>
                  <a:lnTo>
                    <a:pt x="53487" y="4377069"/>
                  </a:lnTo>
                  <a:lnTo>
                    <a:pt x="30859" y="4336284"/>
                  </a:lnTo>
                  <a:lnTo>
                    <a:pt x="14058" y="4292248"/>
                  </a:lnTo>
                  <a:lnTo>
                    <a:pt x="3600" y="4245475"/>
                  </a:lnTo>
                  <a:lnTo>
                    <a:pt x="81" y="4197592"/>
                  </a:lnTo>
                  <a:lnTo>
                    <a:pt x="0" y="331768"/>
                  </a:lnTo>
                  <a:lnTo>
                    <a:pt x="416" y="314968"/>
                  </a:lnTo>
                  <a:lnTo>
                    <a:pt x="6657" y="265192"/>
                  </a:lnTo>
                  <a:lnTo>
                    <a:pt x="18681" y="221381"/>
                  </a:lnTo>
                  <a:lnTo>
                    <a:pt x="36807" y="180690"/>
                  </a:lnTo>
                  <a:lnTo>
                    <a:pt x="57283" y="146466"/>
                  </a:lnTo>
                  <a:lnTo>
                    <a:pt x="81278" y="114010"/>
                  </a:lnTo>
                  <a:lnTo>
                    <a:pt x="103469" y="91367"/>
                  </a:lnTo>
                  <a:lnTo>
                    <a:pt x="115120" y="80618"/>
                  </a:lnTo>
                  <a:lnTo>
                    <a:pt x="156932" y="49709"/>
                  </a:lnTo>
                  <a:lnTo>
                    <a:pt x="196593" y="28760"/>
                  </a:lnTo>
                  <a:lnTo>
                    <a:pt x="239344" y="13137"/>
                  </a:lnTo>
                  <a:lnTo>
                    <a:pt x="284597" y="3373"/>
                  </a:lnTo>
                  <a:lnTo>
                    <a:pt x="331768" y="0"/>
                  </a:lnTo>
                  <a:lnTo>
                    <a:pt x="1909610" y="0"/>
                  </a:lnTo>
                  <a:lnTo>
                    <a:pt x="1956675" y="3266"/>
                  </a:lnTo>
                  <a:lnTo>
                    <a:pt x="2001715" y="12817"/>
                  </a:lnTo>
                  <a:lnTo>
                    <a:pt x="2027533" y="22191"/>
                  </a:lnTo>
                  <a:lnTo>
                    <a:pt x="331768" y="22191"/>
                  </a:lnTo>
                  <a:lnTo>
                    <a:pt x="286051" y="25551"/>
                  </a:lnTo>
                  <a:lnTo>
                    <a:pt x="242406" y="35313"/>
                  </a:lnTo>
                  <a:lnTo>
                    <a:pt x="201319" y="51002"/>
                  </a:lnTo>
                  <a:lnTo>
                    <a:pt x="163244" y="72144"/>
                  </a:lnTo>
                  <a:lnTo>
                    <a:pt x="128703" y="98262"/>
                  </a:lnTo>
                  <a:lnTo>
                    <a:pt x="98159" y="128882"/>
                  </a:lnTo>
                  <a:lnTo>
                    <a:pt x="72091" y="163529"/>
                  </a:lnTo>
                  <a:lnTo>
                    <a:pt x="50981" y="201727"/>
                  </a:lnTo>
                  <a:lnTo>
                    <a:pt x="35307" y="243001"/>
                  </a:lnTo>
                  <a:lnTo>
                    <a:pt x="25551" y="286877"/>
                  </a:lnTo>
                  <a:lnTo>
                    <a:pt x="22273" y="331768"/>
                  </a:lnTo>
                  <a:lnTo>
                    <a:pt x="22192" y="4197592"/>
                  </a:lnTo>
                  <a:lnTo>
                    <a:pt x="25551" y="4243317"/>
                  </a:lnTo>
                  <a:lnTo>
                    <a:pt x="35307" y="4286966"/>
                  </a:lnTo>
                  <a:lnTo>
                    <a:pt x="50981" y="4328060"/>
                  </a:lnTo>
                  <a:lnTo>
                    <a:pt x="72091" y="4366117"/>
                  </a:lnTo>
                  <a:lnTo>
                    <a:pt x="98159" y="4400658"/>
                  </a:lnTo>
                  <a:lnTo>
                    <a:pt x="128703" y="4431202"/>
                  </a:lnTo>
                  <a:lnTo>
                    <a:pt x="163244" y="4457269"/>
                  </a:lnTo>
                  <a:lnTo>
                    <a:pt x="201301" y="4478380"/>
                  </a:lnTo>
                  <a:lnTo>
                    <a:pt x="242394" y="4494053"/>
                  </a:lnTo>
                  <a:lnTo>
                    <a:pt x="286043" y="4503810"/>
                  </a:lnTo>
                  <a:lnTo>
                    <a:pt x="331768" y="4507169"/>
                  </a:lnTo>
                  <a:lnTo>
                    <a:pt x="2022675" y="4507169"/>
                  </a:lnTo>
                  <a:lnTo>
                    <a:pt x="2004266" y="4514192"/>
                  </a:lnTo>
                  <a:lnTo>
                    <a:pt x="1957494" y="4524650"/>
                  </a:lnTo>
                  <a:lnTo>
                    <a:pt x="1908501" y="4528251"/>
                  </a:lnTo>
                  <a:close/>
                </a:path>
                <a:path w="2240279" h="4528820">
                  <a:moveTo>
                    <a:pt x="2022675" y="4507169"/>
                  </a:moveTo>
                  <a:lnTo>
                    <a:pt x="1908501" y="4507169"/>
                  </a:lnTo>
                  <a:lnTo>
                    <a:pt x="1954226" y="4503810"/>
                  </a:lnTo>
                  <a:lnTo>
                    <a:pt x="1997875" y="4494053"/>
                  </a:lnTo>
                  <a:lnTo>
                    <a:pt x="2038968" y="4478380"/>
                  </a:lnTo>
                  <a:lnTo>
                    <a:pt x="2077025" y="4457269"/>
                  </a:lnTo>
                  <a:lnTo>
                    <a:pt x="2111566" y="4431202"/>
                  </a:lnTo>
                  <a:lnTo>
                    <a:pt x="2142110" y="4400658"/>
                  </a:lnTo>
                  <a:lnTo>
                    <a:pt x="2168178" y="4366117"/>
                  </a:lnTo>
                  <a:lnTo>
                    <a:pt x="2189289" y="4328060"/>
                  </a:lnTo>
                  <a:lnTo>
                    <a:pt x="2204962" y="4286966"/>
                  </a:lnTo>
                  <a:lnTo>
                    <a:pt x="2214718" y="4243317"/>
                  </a:lnTo>
                  <a:lnTo>
                    <a:pt x="2218077" y="4197592"/>
                  </a:lnTo>
                  <a:lnTo>
                    <a:pt x="2218077" y="331768"/>
                  </a:lnTo>
                  <a:lnTo>
                    <a:pt x="2214718" y="286043"/>
                  </a:lnTo>
                  <a:lnTo>
                    <a:pt x="2204962" y="242393"/>
                  </a:lnTo>
                  <a:lnTo>
                    <a:pt x="2189289" y="201300"/>
                  </a:lnTo>
                  <a:lnTo>
                    <a:pt x="2168178" y="163243"/>
                  </a:lnTo>
                  <a:lnTo>
                    <a:pt x="2142110" y="128702"/>
                  </a:lnTo>
                  <a:lnTo>
                    <a:pt x="2111566" y="98158"/>
                  </a:lnTo>
                  <a:lnTo>
                    <a:pt x="2077096" y="72144"/>
                  </a:lnTo>
                  <a:lnTo>
                    <a:pt x="2038950" y="50980"/>
                  </a:lnTo>
                  <a:lnTo>
                    <a:pt x="1997863" y="35306"/>
                  </a:lnTo>
                  <a:lnTo>
                    <a:pt x="1954218" y="25550"/>
                  </a:lnTo>
                  <a:lnTo>
                    <a:pt x="1908501" y="22191"/>
                  </a:lnTo>
                  <a:lnTo>
                    <a:pt x="2027533" y="22191"/>
                  </a:lnTo>
                  <a:lnTo>
                    <a:pt x="2084021" y="49283"/>
                  </a:lnTo>
                  <a:lnTo>
                    <a:pt x="2120433" y="75452"/>
                  </a:lnTo>
                  <a:lnTo>
                    <a:pt x="2151866" y="105532"/>
                  </a:lnTo>
                  <a:lnTo>
                    <a:pt x="2179606" y="139808"/>
                  </a:lnTo>
                  <a:lnTo>
                    <a:pt x="2200740" y="173235"/>
                  </a:lnTo>
                  <a:lnTo>
                    <a:pt x="2217800" y="209851"/>
                  </a:lnTo>
                  <a:lnTo>
                    <a:pt x="2230144" y="249103"/>
                  </a:lnTo>
                  <a:lnTo>
                    <a:pt x="2238605" y="297648"/>
                  </a:lnTo>
                  <a:lnTo>
                    <a:pt x="2240269" y="331768"/>
                  </a:lnTo>
                  <a:lnTo>
                    <a:pt x="2240187" y="4197592"/>
                  </a:lnTo>
                  <a:lnTo>
                    <a:pt x="2236668" y="4245475"/>
                  </a:lnTo>
                  <a:lnTo>
                    <a:pt x="2226210" y="4292248"/>
                  </a:lnTo>
                  <a:lnTo>
                    <a:pt x="2209410" y="4336284"/>
                  </a:lnTo>
                  <a:lnTo>
                    <a:pt x="2186782" y="4377069"/>
                  </a:lnTo>
                  <a:lnTo>
                    <a:pt x="2158842" y="4414087"/>
                  </a:lnTo>
                  <a:lnTo>
                    <a:pt x="2126105" y="4446824"/>
                  </a:lnTo>
                  <a:lnTo>
                    <a:pt x="2089087" y="4474763"/>
                  </a:lnTo>
                  <a:lnTo>
                    <a:pt x="2048302" y="4497391"/>
                  </a:lnTo>
                  <a:lnTo>
                    <a:pt x="2022675" y="4507169"/>
                  </a:lnTo>
                  <a:close/>
                </a:path>
              </a:pathLst>
            </a:custGeom>
            <a:grpFill/>
          </p:spPr>
          <p:txBody>
            <a:bodyPr wrap="square" lIns="0" tIns="0" rIns="0" bIns="0" rtlCol="0"/>
            <a:lstStyle/>
            <a:p>
              <a:endParaRPr/>
            </a:p>
          </p:txBody>
        </p:sp>
      </p:grpSp>
      <p:sp>
        <p:nvSpPr>
          <p:cNvPr id="23" name="object 23"/>
          <p:cNvSpPr txBox="1"/>
          <p:nvPr/>
        </p:nvSpPr>
        <p:spPr>
          <a:xfrm>
            <a:off x="1026407" y="518308"/>
            <a:ext cx="291465" cy="208279"/>
          </a:xfrm>
          <a:prstGeom prst="rect">
            <a:avLst/>
          </a:prstGeom>
        </p:spPr>
        <p:txBody>
          <a:bodyPr vert="horz" wrap="square" lIns="0" tIns="12700" rIns="0" bIns="0" rtlCol="0">
            <a:spAutoFit/>
          </a:bodyPr>
          <a:lstStyle/>
          <a:p>
            <a:pPr marL="12700">
              <a:lnSpc>
                <a:spcPct val="100000"/>
              </a:lnSpc>
              <a:spcBef>
                <a:spcPts val="100"/>
              </a:spcBef>
            </a:pPr>
            <a:r>
              <a:rPr sz="1200" spc="-70" dirty="0">
                <a:solidFill>
                  <a:srgbClr val="1F2020"/>
                </a:solidFill>
                <a:latin typeface="Verdana"/>
                <a:cs typeface="Verdana"/>
              </a:rPr>
              <a:t>eTC</a:t>
            </a:r>
            <a:endParaRPr sz="1200">
              <a:latin typeface="Verdana"/>
              <a:cs typeface="Verdana"/>
            </a:endParaRPr>
          </a:p>
        </p:txBody>
      </p:sp>
      <p:sp>
        <p:nvSpPr>
          <p:cNvPr id="24" name="object 24"/>
          <p:cNvSpPr txBox="1"/>
          <p:nvPr/>
        </p:nvSpPr>
        <p:spPr>
          <a:xfrm>
            <a:off x="15928140" y="518308"/>
            <a:ext cx="573405"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Verdana"/>
                <a:cs typeface="Verdana"/>
              </a:rPr>
              <a:t>Contact</a:t>
            </a:r>
            <a:endParaRPr sz="1200">
              <a:latin typeface="Verdana"/>
              <a:cs typeface="Verdana"/>
            </a:endParaRPr>
          </a:p>
        </p:txBody>
      </p:sp>
      <p:sp>
        <p:nvSpPr>
          <p:cNvPr id="25" name="object 25"/>
          <p:cNvSpPr txBox="1"/>
          <p:nvPr/>
        </p:nvSpPr>
        <p:spPr>
          <a:xfrm>
            <a:off x="11017856" y="445245"/>
            <a:ext cx="4901565" cy="1943481"/>
          </a:xfrm>
          <a:prstGeom prst="rect">
            <a:avLst/>
          </a:prstGeom>
        </p:spPr>
        <p:txBody>
          <a:bodyPr vert="horz" wrap="square" lIns="0" tIns="85725" rIns="0" bIns="0" rtlCol="0">
            <a:spAutoFit/>
          </a:bodyPr>
          <a:lstStyle/>
          <a:p>
            <a:pPr algn="ctr">
              <a:lnSpc>
                <a:spcPct val="100000"/>
              </a:lnSpc>
              <a:spcBef>
                <a:spcPts val="675"/>
              </a:spcBef>
              <a:tabLst>
                <a:tab pos="1255395" algn="l"/>
                <a:tab pos="2486025" algn="l"/>
              </a:tabLst>
            </a:pPr>
            <a:r>
              <a:rPr sz="1200" spc="-35" dirty="0">
                <a:solidFill>
                  <a:srgbClr val="1F2020"/>
                </a:solidFill>
                <a:latin typeface="Verdana"/>
                <a:cs typeface="Verdana"/>
              </a:rPr>
              <a:t>Home	</a:t>
            </a:r>
            <a:r>
              <a:rPr sz="1200" spc="-20" dirty="0">
                <a:solidFill>
                  <a:srgbClr val="1F2020"/>
                </a:solidFill>
                <a:latin typeface="Verdana"/>
                <a:cs typeface="Verdana"/>
              </a:rPr>
              <a:t>Photo	</a:t>
            </a:r>
            <a:r>
              <a:rPr sz="1200" spc="-30" dirty="0">
                <a:solidFill>
                  <a:srgbClr val="1F2020"/>
                </a:solidFill>
                <a:latin typeface="Verdana"/>
                <a:cs typeface="Verdana"/>
              </a:rPr>
              <a:t>About</a:t>
            </a:r>
            <a:r>
              <a:rPr sz="1200" spc="-114" dirty="0">
                <a:solidFill>
                  <a:srgbClr val="1F2020"/>
                </a:solidFill>
                <a:latin typeface="Verdana"/>
                <a:cs typeface="Verdana"/>
              </a:rPr>
              <a:t> </a:t>
            </a:r>
            <a:r>
              <a:rPr sz="1200" spc="-30" dirty="0">
                <a:solidFill>
                  <a:srgbClr val="1F2020"/>
                </a:solidFill>
                <a:latin typeface="Verdana"/>
                <a:cs typeface="Verdana"/>
              </a:rPr>
              <a:t>Us</a:t>
            </a:r>
            <a:endParaRPr sz="1200" dirty="0">
              <a:latin typeface="Verdana"/>
              <a:cs typeface="Verdana"/>
            </a:endParaRPr>
          </a:p>
          <a:p>
            <a:pPr>
              <a:lnSpc>
                <a:spcPct val="100000"/>
              </a:lnSpc>
              <a:spcBef>
                <a:spcPts val="50"/>
              </a:spcBef>
            </a:pPr>
            <a:endParaRPr sz="1950" dirty="0">
              <a:latin typeface="Verdana"/>
              <a:cs typeface="Verdana"/>
            </a:endParaRPr>
          </a:p>
          <a:p>
            <a:pPr marL="12700" marR="5080">
              <a:lnSpc>
                <a:spcPts val="5330"/>
              </a:lnSpc>
              <a:spcBef>
                <a:spcPts val="5"/>
              </a:spcBef>
            </a:pPr>
            <a:r>
              <a:rPr sz="4550" b="1" spc="-150" dirty="0">
                <a:solidFill>
                  <a:srgbClr val="1F2020"/>
                </a:solidFill>
                <a:latin typeface="Tahoma" panose="020B0604030504040204" pitchFamily="34" charset="0"/>
                <a:ea typeface="Tahoma" panose="020B0604030504040204" pitchFamily="34" charset="0"/>
                <a:cs typeface="Tahoma" panose="020B0604030504040204" pitchFamily="34" charset="0"/>
              </a:rPr>
              <a:t>Welcome To Our  Application</a:t>
            </a:r>
            <a:endParaRPr sz="4550" spc="-150" dirty="0">
              <a:latin typeface="Tahoma" panose="020B0604030504040204" pitchFamily="34" charset="0"/>
              <a:ea typeface="Tahoma" panose="020B0604030504040204" pitchFamily="34" charset="0"/>
              <a:cs typeface="Tahoma" panose="020B0604030504040204" pitchFamily="34" charset="0"/>
            </a:endParaRPr>
          </a:p>
        </p:txBody>
      </p:sp>
      <p:sp>
        <p:nvSpPr>
          <p:cNvPr id="26" name="object 26"/>
          <p:cNvSpPr/>
          <p:nvPr/>
        </p:nvSpPr>
        <p:spPr>
          <a:xfrm>
            <a:off x="10166451" y="6539255"/>
            <a:ext cx="47625" cy="47625"/>
          </a:xfrm>
          <a:custGeom>
            <a:avLst/>
            <a:gdLst/>
            <a:ahLst/>
            <a:cxnLst/>
            <a:rect l="l" t="t" r="r" b="b"/>
            <a:pathLst>
              <a:path w="47625" h="47625">
                <a:moveTo>
                  <a:pt x="26970" y="47624"/>
                </a:moveTo>
                <a:lnTo>
                  <a:pt x="20654" y="47624"/>
                </a:lnTo>
                <a:lnTo>
                  <a:pt x="17617" y="47020"/>
                </a:lnTo>
                <a:lnTo>
                  <a:pt x="0" y="26970"/>
                </a:lnTo>
                <a:lnTo>
                  <a:pt x="0" y="20654"/>
                </a:lnTo>
                <a:lnTo>
                  <a:pt x="20654" y="0"/>
                </a:lnTo>
                <a:lnTo>
                  <a:pt x="26970" y="0"/>
                </a:lnTo>
                <a:lnTo>
                  <a:pt x="47625" y="23812"/>
                </a:lnTo>
                <a:lnTo>
                  <a:pt x="47624" y="26970"/>
                </a:lnTo>
                <a:lnTo>
                  <a:pt x="26970" y="47624"/>
                </a:lnTo>
                <a:close/>
              </a:path>
            </a:pathLst>
          </a:custGeom>
          <a:solidFill>
            <a:srgbClr val="1F2020"/>
          </a:solidFill>
        </p:spPr>
        <p:txBody>
          <a:bodyPr wrap="square" lIns="0" tIns="0" rIns="0" bIns="0" rtlCol="0"/>
          <a:lstStyle/>
          <a:p>
            <a:endParaRPr/>
          </a:p>
        </p:txBody>
      </p:sp>
      <p:sp>
        <p:nvSpPr>
          <p:cNvPr id="27" name="object 27"/>
          <p:cNvSpPr/>
          <p:nvPr/>
        </p:nvSpPr>
        <p:spPr>
          <a:xfrm>
            <a:off x="10166451" y="6758330"/>
            <a:ext cx="47625" cy="47625"/>
          </a:xfrm>
          <a:custGeom>
            <a:avLst/>
            <a:gdLst/>
            <a:ahLst/>
            <a:cxnLst/>
            <a:rect l="l" t="t" r="r" b="b"/>
            <a:pathLst>
              <a:path w="47625" h="47625">
                <a:moveTo>
                  <a:pt x="26970" y="47624"/>
                </a:moveTo>
                <a:lnTo>
                  <a:pt x="20654" y="47624"/>
                </a:lnTo>
                <a:lnTo>
                  <a:pt x="17617" y="47020"/>
                </a:lnTo>
                <a:lnTo>
                  <a:pt x="0" y="26970"/>
                </a:lnTo>
                <a:lnTo>
                  <a:pt x="0" y="20654"/>
                </a:lnTo>
                <a:lnTo>
                  <a:pt x="20654" y="0"/>
                </a:lnTo>
                <a:lnTo>
                  <a:pt x="26970" y="0"/>
                </a:lnTo>
                <a:lnTo>
                  <a:pt x="47625" y="23812"/>
                </a:lnTo>
                <a:lnTo>
                  <a:pt x="47624" y="26970"/>
                </a:lnTo>
                <a:lnTo>
                  <a:pt x="26970" y="47624"/>
                </a:lnTo>
                <a:close/>
              </a:path>
            </a:pathLst>
          </a:custGeom>
          <a:solidFill>
            <a:srgbClr val="1F2020"/>
          </a:solidFill>
        </p:spPr>
        <p:txBody>
          <a:bodyPr wrap="square" lIns="0" tIns="0" rIns="0" bIns="0" rtlCol="0"/>
          <a:lstStyle/>
          <a:p>
            <a:endParaRPr/>
          </a:p>
        </p:txBody>
      </p:sp>
      <p:sp>
        <p:nvSpPr>
          <p:cNvPr id="28" name="object 28"/>
          <p:cNvSpPr/>
          <p:nvPr/>
        </p:nvSpPr>
        <p:spPr>
          <a:xfrm>
            <a:off x="10166451" y="6977405"/>
            <a:ext cx="47625" cy="47625"/>
          </a:xfrm>
          <a:custGeom>
            <a:avLst/>
            <a:gdLst/>
            <a:ahLst/>
            <a:cxnLst/>
            <a:rect l="l" t="t" r="r" b="b"/>
            <a:pathLst>
              <a:path w="47625" h="47625">
                <a:moveTo>
                  <a:pt x="26970" y="47624"/>
                </a:moveTo>
                <a:lnTo>
                  <a:pt x="20654" y="47624"/>
                </a:lnTo>
                <a:lnTo>
                  <a:pt x="17617" y="47020"/>
                </a:lnTo>
                <a:lnTo>
                  <a:pt x="0" y="26970"/>
                </a:lnTo>
                <a:lnTo>
                  <a:pt x="0" y="20654"/>
                </a:lnTo>
                <a:lnTo>
                  <a:pt x="20654" y="0"/>
                </a:lnTo>
                <a:lnTo>
                  <a:pt x="26970" y="0"/>
                </a:lnTo>
                <a:lnTo>
                  <a:pt x="47625" y="23812"/>
                </a:lnTo>
                <a:lnTo>
                  <a:pt x="47624" y="26970"/>
                </a:lnTo>
                <a:lnTo>
                  <a:pt x="26970" y="47624"/>
                </a:lnTo>
                <a:close/>
              </a:path>
            </a:pathLst>
          </a:custGeom>
          <a:solidFill>
            <a:srgbClr val="1F2020"/>
          </a:solidFill>
        </p:spPr>
        <p:txBody>
          <a:bodyPr wrap="square" lIns="0" tIns="0" rIns="0" bIns="0" rtlCol="0"/>
          <a:lstStyle/>
          <a:p>
            <a:endParaRPr/>
          </a:p>
        </p:txBody>
      </p:sp>
      <p:sp>
        <p:nvSpPr>
          <p:cNvPr id="29" name="object 29"/>
          <p:cNvSpPr/>
          <p:nvPr/>
        </p:nvSpPr>
        <p:spPr>
          <a:xfrm>
            <a:off x="10166451" y="7196480"/>
            <a:ext cx="47625" cy="47625"/>
          </a:xfrm>
          <a:custGeom>
            <a:avLst/>
            <a:gdLst/>
            <a:ahLst/>
            <a:cxnLst/>
            <a:rect l="l" t="t" r="r" b="b"/>
            <a:pathLst>
              <a:path w="47625" h="47625">
                <a:moveTo>
                  <a:pt x="26970" y="47624"/>
                </a:moveTo>
                <a:lnTo>
                  <a:pt x="20654" y="47624"/>
                </a:lnTo>
                <a:lnTo>
                  <a:pt x="17617" y="47020"/>
                </a:lnTo>
                <a:lnTo>
                  <a:pt x="0" y="26970"/>
                </a:lnTo>
                <a:lnTo>
                  <a:pt x="0" y="20654"/>
                </a:lnTo>
                <a:lnTo>
                  <a:pt x="20654" y="0"/>
                </a:lnTo>
                <a:lnTo>
                  <a:pt x="26970" y="0"/>
                </a:lnTo>
                <a:lnTo>
                  <a:pt x="47625" y="23812"/>
                </a:lnTo>
                <a:lnTo>
                  <a:pt x="47624" y="26970"/>
                </a:lnTo>
                <a:lnTo>
                  <a:pt x="26970" y="47624"/>
                </a:lnTo>
                <a:close/>
              </a:path>
            </a:pathLst>
          </a:custGeom>
          <a:solidFill>
            <a:srgbClr val="1F2020"/>
          </a:solidFill>
        </p:spPr>
        <p:txBody>
          <a:bodyPr wrap="square" lIns="0" tIns="0" rIns="0" bIns="0" rtlCol="0"/>
          <a:lstStyle/>
          <a:p>
            <a:endParaRPr/>
          </a:p>
        </p:txBody>
      </p:sp>
      <p:sp>
        <p:nvSpPr>
          <p:cNvPr id="30" name="object 30"/>
          <p:cNvSpPr/>
          <p:nvPr/>
        </p:nvSpPr>
        <p:spPr>
          <a:xfrm>
            <a:off x="10166451" y="7634630"/>
            <a:ext cx="47625" cy="47625"/>
          </a:xfrm>
          <a:custGeom>
            <a:avLst/>
            <a:gdLst/>
            <a:ahLst/>
            <a:cxnLst/>
            <a:rect l="l" t="t" r="r" b="b"/>
            <a:pathLst>
              <a:path w="47625" h="47625">
                <a:moveTo>
                  <a:pt x="26970" y="47624"/>
                </a:moveTo>
                <a:lnTo>
                  <a:pt x="20654" y="47624"/>
                </a:lnTo>
                <a:lnTo>
                  <a:pt x="17617" y="47020"/>
                </a:lnTo>
                <a:lnTo>
                  <a:pt x="0" y="26970"/>
                </a:lnTo>
                <a:lnTo>
                  <a:pt x="0" y="20654"/>
                </a:lnTo>
                <a:lnTo>
                  <a:pt x="20654" y="0"/>
                </a:lnTo>
                <a:lnTo>
                  <a:pt x="26970" y="0"/>
                </a:lnTo>
                <a:lnTo>
                  <a:pt x="47625" y="23812"/>
                </a:lnTo>
                <a:lnTo>
                  <a:pt x="47624" y="26970"/>
                </a:lnTo>
                <a:lnTo>
                  <a:pt x="26970" y="47624"/>
                </a:lnTo>
                <a:close/>
              </a:path>
            </a:pathLst>
          </a:custGeom>
          <a:solidFill>
            <a:srgbClr val="1F2020"/>
          </a:solidFill>
        </p:spPr>
        <p:txBody>
          <a:bodyPr wrap="square" lIns="0" tIns="0" rIns="0" bIns="0" rtlCol="0"/>
          <a:lstStyle/>
          <a:p>
            <a:endParaRPr/>
          </a:p>
        </p:txBody>
      </p:sp>
      <p:sp>
        <p:nvSpPr>
          <p:cNvPr id="31" name="object 31"/>
          <p:cNvSpPr txBox="1"/>
          <p:nvPr/>
        </p:nvSpPr>
        <p:spPr>
          <a:xfrm>
            <a:off x="10048976" y="2795529"/>
            <a:ext cx="7555230" cy="6495048"/>
          </a:xfrm>
          <a:prstGeom prst="rect">
            <a:avLst/>
          </a:prstGeom>
          <a:noFill/>
        </p:spPr>
        <p:txBody>
          <a:bodyPr vert="horz" wrap="square" lIns="0" tIns="45085" rIns="0" bIns="0" rtlCol="0">
            <a:spAutoFit/>
          </a:bodyPr>
          <a:lstStyle/>
          <a:p>
            <a:pPr marL="12700" algn="just">
              <a:lnSpc>
                <a:spcPct val="150000"/>
              </a:lnSpc>
              <a:spcBef>
                <a:spcPts val="355"/>
              </a:spcBef>
            </a:pPr>
            <a:r>
              <a:rPr sz="1400" spc="1610" dirty="0">
                <a:solidFill>
                  <a:srgbClr val="1F2020"/>
                </a:solidFill>
                <a:latin typeface="Trebuchet MS" panose="020B0603020202020204" pitchFamily="34" charset="0"/>
                <a:cs typeface="Webdings"/>
              </a:rPr>
              <a:t>🌟</a:t>
            </a:r>
            <a:r>
              <a:rPr sz="1400" spc="-10" dirty="0">
                <a:solidFill>
                  <a:srgbClr val="1F2020"/>
                </a:solidFill>
                <a:latin typeface="Trebuchet MS" panose="020B0603020202020204" pitchFamily="34" charset="0"/>
                <a:cs typeface="Times New Roman"/>
              </a:rPr>
              <a:t> </a:t>
            </a:r>
            <a:r>
              <a:rPr sz="1400" b="1" spc="120" dirty="0">
                <a:solidFill>
                  <a:srgbClr val="044C4A"/>
                </a:solidFill>
                <a:latin typeface="Trebuchet MS" panose="020B0603020202020204" pitchFamily="34" charset="0"/>
                <a:cs typeface="Lucida Sans Unicode"/>
              </a:rPr>
              <a:t>W</a:t>
            </a:r>
            <a:r>
              <a:rPr sz="1400" b="1" spc="25" dirty="0">
                <a:solidFill>
                  <a:srgbClr val="044C4A"/>
                </a:solidFill>
                <a:latin typeface="Trebuchet MS" panose="020B0603020202020204" pitchFamily="34" charset="0"/>
                <a:cs typeface="Lucida Sans Unicode"/>
              </a:rPr>
              <a:t>e</a:t>
            </a:r>
            <a:r>
              <a:rPr sz="1400" b="1" dirty="0">
                <a:solidFill>
                  <a:srgbClr val="044C4A"/>
                </a:solidFill>
                <a:latin typeface="Trebuchet MS" panose="020B0603020202020204" pitchFamily="34" charset="0"/>
                <a:cs typeface="Lucida Sans Unicode"/>
              </a:rPr>
              <a:t>l</a:t>
            </a:r>
            <a:r>
              <a:rPr sz="1400" b="1" spc="65" dirty="0">
                <a:solidFill>
                  <a:srgbClr val="044C4A"/>
                </a:solidFill>
                <a:latin typeface="Trebuchet MS" panose="020B0603020202020204" pitchFamily="34" charset="0"/>
                <a:cs typeface="Lucida Sans Unicode"/>
              </a:rPr>
              <a:t>c</a:t>
            </a:r>
            <a:r>
              <a:rPr sz="1400" b="1" spc="5" dirty="0">
                <a:solidFill>
                  <a:srgbClr val="044C4A"/>
                </a:solidFill>
                <a:latin typeface="Trebuchet MS" panose="020B0603020202020204" pitchFamily="34" charset="0"/>
                <a:cs typeface="Lucida Sans Unicode"/>
              </a:rPr>
              <a:t>o</a:t>
            </a:r>
            <a:r>
              <a:rPr sz="1400" b="1" spc="-25" dirty="0">
                <a:solidFill>
                  <a:srgbClr val="044C4A"/>
                </a:solidFill>
                <a:latin typeface="Trebuchet MS" panose="020B0603020202020204" pitchFamily="34" charset="0"/>
                <a:cs typeface="Lucida Sans Unicode"/>
              </a:rPr>
              <a:t>m</a:t>
            </a:r>
            <a:r>
              <a:rPr sz="1400" b="1" spc="30" dirty="0">
                <a:solidFill>
                  <a:srgbClr val="044C4A"/>
                </a:solidFill>
                <a:latin typeface="Trebuchet MS" panose="020B0603020202020204" pitchFamily="34" charset="0"/>
                <a:cs typeface="Lucida Sans Unicode"/>
              </a:rPr>
              <a:t>e</a:t>
            </a:r>
            <a:r>
              <a:rPr sz="1400" b="1" spc="-114" dirty="0">
                <a:solidFill>
                  <a:srgbClr val="044C4A"/>
                </a:solidFill>
                <a:latin typeface="Trebuchet MS" panose="020B0603020202020204" pitchFamily="34" charset="0"/>
                <a:cs typeface="Lucida Sans Unicode"/>
              </a:rPr>
              <a:t> </a:t>
            </a:r>
            <a:r>
              <a:rPr sz="1400" b="1" spc="55" dirty="0">
                <a:solidFill>
                  <a:srgbClr val="044C4A"/>
                </a:solidFill>
                <a:latin typeface="Trebuchet MS" panose="020B0603020202020204" pitchFamily="34" charset="0"/>
                <a:cs typeface="Lucida Sans Unicode"/>
              </a:rPr>
              <a:t>t</a:t>
            </a:r>
            <a:r>
              <a:rPr sz="1400" b="1" spc="10" dirty="0">
                <a:solidFill>
                  <a:srgbClr val="044C4A"/>
                </a:solidFill>
                <a:latin typeface="Trebuchet MS" panose="020B0603020202020204" pitchFamily="34" charset="0"/>
                <a:cs typeface="Lucida Sans Unicode"/>
              </a:rPr>
              <a:t>o</a:t>
            </a:r>
            <a:r>
              <a:rPr sz="1400" b="1" spc="-114" dirty="0">
                <a:solidFill>
                  <a:srgbClr val="044C4A"/>
                </a:solidFill>
                <a:latin typeface="Trebuchet MS" panose="020B0603020202020204" pitchFamily="34" charset="0"/>
                <a:cs typeface="Lucida Sans Unicode"/>
              </a:rPr>
              <a:t> </a:t>
            </a:r>
            <a:r>
              <a:rPr sz="1400" b="1" spc="25" dirty="0">
                <a:solidFill>
                  <a:srgbClr val="044C4A"/>
                </a:solidFill>
                <a:latin typeface="Trebuchet MS" panose="020B0603020202020204" pitchFamily="34" charset="0"/>
                <a:cs typeface="Lucida Sans Unicode"/>
              </a:rPr>
              <a:t>e</a:t>
            </a:r>
            <a:r>
              <a:rPr sz="1400" b="1" spc="-80" dirty="0">
                <a:solidFill>
                  <a:srgbClr val="044C4A"/>
                </a:solidFill>
                <a:latin typeface="Trebuchet MS" panose="020B0603020202020204" pitchFamily="34" charset="0"/>
                <a:cs typeface="Lucida Sans Unicode"/>
              </a:rPr>
              <a:t>T</a:t>
            </a:r>
            <a:r>
              <a:rPr sz="1400" b="1" spc="10" dirty="0">
                <a:solidFill>
                  <a:srgbClr val="044C4A"/>
                </a:solidFill>
                <a:latin typeface="Trebuchet MS" panose="020B0603020202020204" pitchFamily="34" charset="0"/>
                <a:cs typeface="Lucida Sans Unicode"/>
              </a:rPr>
              <a:t>C</a:t>
            </a:r>
            <a:r>
              <a:rPr sz="1400" b="1" spc="-15" dirty="0">
                <a:solidFill>
                  <a:srgbClr val="044C4A"/>
                </a:solidFill>
                <a:latin typeface="Trebuchet MS" panose="020B0603020202020204" pitchFamily="34" charset="0"/>
                <a:cs typeface="Lucida Sans Unicode"/>
              </a:rPr>
              <a:t>!</a:t>
            </a:r>
            <a:r>
              <a:rPr sz="1400" b="1" spc="-114" dirty="0">
                <a:solidFill>
                  <a:srgbClr val="044C4A"/>
                </a:solidFill>
                <a:latin typeface="Trebuchet MS" panose="020B0603020202020204" pitchFamily="34" charset="0"/>
                <a:cs typeface="Lucida Sans Unicode"/>
              </a:rPr>
              <a:t> </a:t>
            </a:r>
            <a:r>
              <a:rPr lang="en-US" sz="1400" b="1" spc="-114" dirty="0">
                <a:solidFill>
                  <a:srgbClr val="044C4A"/>
                </a:solidFill>
                <a:latin typeface="Trebuchet MS" panose="020B0603020202020204" pitchFamily="34" charset="0"/>
                <a:cs typeface="Lucida Sans Unicode"/>
              </a:rPr>
              <a:t>  </a:t>
            </a:r>
            <a:r>
              <a:rPr sz="1400" spc="1610" dirty="0">
                <a:solidFill>
                  <a:srgbClr val="1F2020"/>
                </a:solidFill>
                <a:latin typeface="Trebuchet MS" panose="020B0603020202020204" pitchFamily="34" charset="0"/>
                <a:cs typeface="Webdings"/>
              </a:rPr>
              <a:t>🌟</a:t>
            </a:r>
            <a:endParaRPr sz="1400" dirty="0">
              <a:latin typeface="Trebuchet MS" panose="020B0603020202020204" pitchFamily="34" charset="0"/>
              <a:cs typeface="Webdings"/>
            </a:endParaRPr>
          </a:p>
          <a:p>
            <a:pPr marL="12700" marR="5080" algn="just">
              <a:lnSpc>
                <a:spcPct val="113399"/>
              </a:lnSpc>
            </a:pPr>
            <a:r>
              <a:rPr sz="1400" spc="15" dirty="0">
                <a:solidFill>
                  <a:srgbClr val="1F2020"/>
                </a:solidFill>
                <a:latin typeface="Trebuchet MS" panose="020B0603020202020204" pitchFamily="34" charset="0"/>
                <a:cs typeface="Lucida Sans Unicode"/>
              </a:rPr>
              <a:t>Hello</a:t>
            </a:r>
            <a:r>
              <a:rPr sz="1400" spc="-110" dirty="0">
                <a:solidFill>
                  <a:srgbClr val="1F2020"/>
                </a:solidFill>
                <a:latin typeface="Trebuchet MS" panose="020B0603020202020204" pitchFamily="34" charset="0"/>
                <a:cs typeface="Lucida Sans Unicode"/>
              </a:rPr>
              <a:t> </a:t>
            </a:r>
            <a:r>
              <a:rPr sz="1400" spc="10" dirty="0">
                <a:solidFill>
                  <a:srgbClr val="1F2020"/>
                </a:solidFill>
                <a:latin typeface="Trebuchet MS" panose="020B0603020202020204" pitchFamily="34" charset="0"/>
                <a:cs typeface="Lucida Sans Unicode"/>
              </a:rPr>
              <a:t>and</a:t>
            </a:r>
            <a:r>
              <a:rPr sz="1400" spc="-114" dirty="0">
                <a:solidFill>
                  <a:srgbClr val="1F2020"/>
                </a:solidFill>
                <a:latin typeface="Trebuchet MS" panose="020B0603020202020204" pitchFamily="34" charset="0"/>
                <a:cs typeface="Lucida Sans Unicode"/>
              </a:rPr>
              <a:t> </a:t>
            </a:r>
            <a:r>
              <a:rPr sz="1400" spc="10" dirty="0">
                <a:solidFill>
                  <a:srgbClr val="1F2020"/>
                </a:solidFill>
                <a:latin typeface="Trebuchet MS" panose="020B0603020202020204" pitchFamily="34" charset="0"/>
                <a:cs typeface="Lucida Sans Unicode"/>
              </a:rPr>
              <a:t>a</a:t>
            </a:r>
            <a:r>
              <a:rPr sz="1400" spc="-110" dirty="0">
                <a:solidFill>
                  <a:srgbClr val="1F2020"/>
                </a:solidFill>
                <a:latin typeface="Trebuchet MS" panose="020B0603020202020204" pitchFamily="34" charset="0"/>
                <a:cs typeface="Lucida Sans Unicode"/>
              </a:rPr>
              <a:t> </a:t>
            </a:r>
            <a:r>
              <a:rPr sz="1400" spc="45" dirty="0">
                <a:solidFill>
                  <a:srgbClr val="1F2020"/>
                </a:solidFill>
                <a:latin typeface="Trebuchet MS" panose="020B0603020202020204" pitchFamily="34" charset="0"/>
                <a:cs typeface="Lucida Sans Unicode"/>
              </a:rPr>
              <a:t>very</a:t>
            </a:r>
            <a:r>
              <a:rPr sz="1400" spc="-110" dirty="0">
                <a:solidFill>
                  <a:srgbClr val="1F2020"/>
                </a:solidFill>
                <a:latin typeface="Trebuchet MS" panose="020B0603020202020204" pitchFamily="34" charset="0"/>
                <a:cs typeface="Lucida Sans Unicode"/>
              </a:rPr>
              <a:t> </a:t>
            </a:r>
            <a:r>
              <a:rPr sz="1400" spc="5" dirty="0">
                <a:solidFill>
                  <a:srgbClr val="1F2020"/>
                </a:solidFill>
                <a:latin typeface="Trebuchet MS" panose="020B0603020202020204" pitchFamily="34" charset="0"/>
                <a:cs typeface="Lucida Sans Unicode"/>
              </a:rPr>
              <a:t>warm</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welcome</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to</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eTC,</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your</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new</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financial</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companion!</a:t>
            </a:r>
            <a:r>
              <a:rPr sz="1400" spc="-110" dirty="0">
                <a:solidFill>
                  <a:srgbClr val="1F2020"/>
                </a:solidFill>
                <a:latin typeface="Trebuchet MS" panose="020B0603020202020204" pitchFamily="34" charset="0"/>
                <a:cs typeface="Lucida Sans Unicode"/>
              </a:rPr>
              <a:t> </a:t>
            </a:r>
            <a:r>
              <a:rPr sz="1400" spc="40" dirty="0">
                <a:solidFill>
                  <a:srgbClr val="1F2020"/>
                </a:solidFill>
                <a:latin typeface="Trebuchet MS" panose="020B0603020202020204" pitchFamily="34" charset="0"/>
                <a:cs typeface="Lucida Sans Unicode"/>
              </a:rPr>
              <a:t>We're </a:t>
            </a:r>
            <a:r>
              <a:rPr sz="1400" spc="-490" dirty="0">
                <a:solidFill>
                  <a:srgbClr val="1F2020"/>
                </a:solidFill>
                <a:latin typeface="Trebuchet MS" panose="020B0603020202020204" pitchFamily="34" charset="0"/>
                <a:cs typeface="Lucida Sans Unicode"/>
              </a:rPr>
              <a:t> </a:t>
            </a:r>
            <a:r>
              <a:rPr sz="1400" spc="10" dirty="0">
                <a:solidFill>
                  <a:srgbClr val="1F2020"/>
                </a:solidFill>
                <a:latin typeface="Trebuchet MS" panose="020B0603020202020204" pitchFamily="34" charset="0"/>
                <a:cs typeface="Lucida Sans Unicode"/>
              </a:rPr>
              <a:t>thrilled</a:t>
            </a:r>
            <a:r>
              <a:rPr sz="1400" spc="-114"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to</a:t>
            </a:r>
            <a:r>
              <a:rPr sz="1400" spc="-114"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have</a:t>
            </a:r>
            <a:r>
              <a:rPr sz="1400" spc="-110" dirty="0">
                <a:solidFill>
                  <a:srgbClr val="1F2020"/>
                </a:solidFill>
                <a:latin typeface="Trebuchet MS" panose="020B0603020202020204" pitchFamily="34" charset="0"/>
                <a:cs typeface="Lucida Sans Unicode"/>
              </a:rPr>
              <a:t> </a:t>
            </a:r>
            <a:r>
              <a:rPr sz="1400" spc="20" dirty="0">
                <a:solidFill>
                  <a:srgbClr val="1F2020"/>
                </a:solidFill>
                <a:latin typeface="Trebuchet MS" panose="020B0603020202020204" pitchFamily="34" charset="0"/>
                <a:cs typeface="Lucida Sans Unicode"/>
              </a:rPr>
              <a:t>you</a:t>
            </a:r>
            <a:r>
              <a:rPr sz="1400" spc="-114"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on</a:t>
            </a:r>
            <a:r>
              <a:rPr sz="1400" spc="-110" dirty="0">
                <a:solidFill>
                  <a:srgbClr val="1F2020"/>
                </a:solidFill>
                <a:latin typeface="Trebuchet MS" panose="020B0603020202020204" pitchFamily="34" charset="0"/>
                <a:cs typeface="Lucida Sans Unicode"/>
              </a:rPr>
              <a:t> </a:t>
            </a:r>
            <a:r>
              <a:rPr sz="1400" spc="-5" dirty="0">
                <a:solidFill>
                  <a:srgbClr val="1F2020"/>
                </a:solidFill>
                <a:latin typeface="Trebuchet MS" panose="020B0603020202020204" pitchFamily="34" charset="0"/>
                <a:cs typeface="Lucida Sans Unicode"/>
              </a:rPr>
              <a:t>board.</a:t>
            </a:r>
            <a:r>
              <a:rPr sz="1400" spc="-114"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eTC</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is</a:t>
            </a:r>
            <a:r>
              <a:rPr sz="1400" spc="-114"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your</a:t>
            </a:r>
            <a:r>
              <a:rPr sz="1400" spc="-114"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one-stop</a:t>
            </a:r>
            <a:r>
              <a:rPr sz="1400" spc="-110" dirty="0">
                <a:solidFill>
                  <a:srgbClr val="1F2020"/>
                </a:solidFill>
                <a:latin typeface="Trebuchet MS" panose="020B0603020202020204" pitchFamily="34" charset="0"/>
                <a:cs typeface="Lucida Sans Unicode"/>
              </a:rPr>
              <a:t> </a:t>
            </a:r>
            <a:r>
              <a:rPr sz="1400" spc="5" dirty="0">
                <a:solidFill>
                  <a:srgbClr val="1F2020"/>
                </a:solidFill>
                <a:latin typeface="Trebuchet MS" panose="020B0603020202020204" pitchFamily="34" charset="0"/>
                <a:cs typeface="Lucida Sans Unicode"/>
              </a:rPr>
              <a:t>destination</a:t>
            </a:r>
            <a:r>
              <a:rPr sz="1400" spc="-114" dirty="0">
                <a:solidFill>
                  <a:srgbClr val="1F2020"/>
                </a:solidFill>
                <a:latin typeface="Trebuchet MS" panose="020B0603020202020204" pitchFamily="34" charset="0"/>
                <a:cs typeface="Lucida Sans Unicode"/>
              </a:rPr>
              <a:t> </a:t>
            </a:r>
            <a:r>
              <a:rPr sz="1400" spc="10" dirty="0">
                <a:solidFill>
                  <a:srgbClr val="1F2020"/>
                </a:solidFill>
                <a:latin typeface="Trebuchet MS" panose="020B0603020202020204" pitchFamily="34" charset="0"/>
                <a:cs typeface="Lucida Sans Unicode"/>
              </a:rPr>
              <a:t>for</a:t>
            </a:r>
            <a:r>
              <a:rPr sz="1400" spc="-110" dirty="0">
                <a:solidFill>
                  <a:srgbClr val="1F2020"/>
                </a:solidFill>
                <a:latin typeface="Trebuchet MS" panose="020B0603020202020204" pitchFamily="34" charset="0"/>
                <a:cs typeface="Lucida Sans Unicode"/>
              </a:rPr>
              <a:t> </a:t>
            </a:r>
            <a:r>
              <a:rPr sz="1400" spc="-35" dirty="0">
                <a:solidFill>
                  <a:srgbClr val="1F2020"/>
                </a:solidFill>
                <a:latin typeface="Trebuchet MS" panose="020B0603020202020204" pitchFamily="34" charset="0"/>
                <a:cs typeface="Lucida Sans Unicode"/>
              </a:rPr>
              <a:t>managing </a:t>
            </a:r>
            <a:r>
              <a:rPr sz="1400" spc="-3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your </a:t>
            </a:r>
            <a:r>
              <a:rPr sz="1400" spc="-5" dirty="0">
                <a:solidFill>
                  <a:srgbClr val="1F2020"/>
                </a:solidFill>
                <a:latin typeface="Trebuchet MS" panose="020B0603020202020204" pitchFamily="34" charset="0"/>
                <a:cs typeface="Lucida Sans Unicode"/>
              </a:rPr>
              <a:t>finances, </a:t>
            </a:r>
            <a:r>
              <a:rPr sz="1400" spc="-35" dirty="0">
                <a:solidFill>
                  <a:srgbClr val="1F2020"/>
                </a:solidFill>
                <a:latin typeface="Trebuchet MS" panose="020B0603020202020204" pitchFamily="34" charset="0"/>
                <a:cs typeface="Lucida Sans Unicode"/>
              </a:rPr>
              <a:t>bringing </a:t>
            </a:r>
            <a:r>
              <a:rPr sz="1400" spc="5" dirty="0">
                <a:solidFill>
                  <a:srgbClr val="1F2020"/>
                </a:solidFill>
                <a:latin typeface="Trebuchet MS" panose="020B0603020202020204" pitchFamily="34" charset="0"/>
                <a:cs typeface="Lucida Sans Unicode"/>
              </a:rPr>
              <a:t>together </a:t>
            </a:r>
            <a:r>
              <a:rPr sz="1400" spc="135" dirty="0">
                <a:solidFill>
                  <a:srgbClr val="1F2020"/>
                </a:solidFill>
                <a:latin typeface="Trebuchet MS" panose="020B0603020202020204" pitchFamily="34" charset="0"/>
                <a:cs typeface="Lucida Sans Unicode"/>
              </a:rPr>
              <a:t>90% </a:t>
            </a:r>
            <a:r>
              <a:rPr sz="1400" spc="15" dirty="0">
                <a:solidFill>
                  <a:srgbClr val="1F2020"/>
                </a:solidFill>
                <a:latin typeface="Trebuchet MS" panose="020B0603020202020204" pitchFamily="34" charset="0"/>
                <a:cs typeface="Lucida Sans Unicode"/>
              </a:rPr>
              <a:t>of </a:t>
            </a:r>
            <a:r>
              <a:rPr sz="1400" spc="-25" dirty="0">
                <a:solidFill>
                  <a:srgbClr val="1F2020"/>
                </a:solidFill>
                <a:latin typeface="Trebuchet MS" panose="020B0603020202020204" pitchFamily="34" charset="0"/>
                <a:cs typeface="Lucida Sans Unicode"/>
              </a:rPr>
              <a:t>banks </a:t>
            </a:r>
            <a:r>
              <a:rPr sz="1400" spc="5" dirty="0">
                <a:solidFill>
                  <a:srgbClr val="1F2020"/>
                </a:solidFill>
                <a:latin typeface="Trebuchet MS" panose="020B0603020202020204" pitchFamily="34" charset="0"/>
                <a:cs typeface="Lucida Sans Unicode"/>
              </a:rPr>
              <a:t>into </a:t>
            </a:r>
            <a:r>
              <a:rPr sz="1400" spc="10" dirty="0">
                <a:solidFill>
                  <a:srgbClr val="1F2020"/>
                </a:solidFill>
                <a:latin typeface="Trebuchet MS" panose="020B0603020202020204" pitchFamily="34" charset="0"/>
                <a:cs typeface="Lucida Sans Unicode"/>
              </a:rPr>
              <a:t>a </a:t>
            </a:r>
            <a:r>
              <a:rPr sz="1400" spc="-35" dirty="0">
                <a:solidFill>
                  <a:srgbClr val="1F2020"/>
                </a:solidFill>
                <a:latin typeface="Trebuchet MS" panose="020B0603020202020204" pitchFamily="34" charset="0"/>
                <a:cs typeface="Lucida Sans Unicode"/>
              </a:rPr>
              <a:t>single, </a:t>
            </a:r>
            <a:r>
              <a:rPr sz="1400" spc="5" dirty="0">
                <a:solidFill>
                  <a:srgbClr val="1F2020"/>
                </a:solidFill>
                <a:latin typeface="Trebuchet MS" panose="020B0603020202020204" pitchFamily="34" charset="0"/>
                <a:cs typeface="Lucida Sans Unicode"/>
              </a:rPr>
              <a:t>integrated </a:t>
            </a:r>
            <a:r>
              <a:rPr sz="1400" spc="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platform.</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Whether</a:t>
            </a:r>
            <a:r>
              <a:rPr sz="1400" spc="-110" dirty="0">
                <a:solidFill>
                  <a:srgbClr val="1F2020"/>
                </a:solidFill>
                <a:latin typeface="Trebuchet MS" panose="020B0603020202020204" pitchFamily="34" charset="0"/>
                <a:cs typeface="Lucida Sans Unicode"/>
              </a:rPr>
              <a:t> </a:t>
            </a:r>
            <a:r>
              <a:rPr sz="1400" spc="20" dirty="0">
                <a:solidFill>
                  <a:srgbClr val="1F2020"/>
                </a:solidFill>
                <a:latin typeface="Trebuchet MS" panose="020B0603020202020204" pitchFamily="34" charset="0"/>
                <a:cs typeface="Lucida Sans Unicode"/>
              </a:rPr>
              <a:t>you're</a:t>
            </a:r>
            <a:r>
              <a:rPr sz="1400" spc="-110" dirty="0">
                <a:solidFill>
                  <a:srgbClr val="1F2020"/>
                </a:solidFill>
                <a:latin typeface="Trebuchet MS" panose="020B0603020202020204" pitchFamily="34" charset="0"/>
                <a:cs typeface="Lucida Sans Unicode"/>
              </a:rPr>
              <a:t> </a:t>
            </a:r>
            <a:r>
              <a:rPr sz="1400" spc="-40" dirty="0">
                <a:solidFill>
                  <a:srgbClr val="1F2020"/>
                </a:solidFill>
                <a:latin typeface="Trebuchet MS" panose="020B0603020202020204" pitchFamily="34" charset="0"/>
                <a:cs typeface="Lucida Sans Unicode"/>
              </a:rPr>
              <a:t>looking</a:t>
            </a:r>
            <a:r>
              <a:rPr sz="1400" spc="-105"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to</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make</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informed</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financial</a:t>
            </a:r>
            <a:r>
              <a:rPr sz="1400" spc="-105" dirty="0">
                <a:solidFill>
                  <a:srgbClr val="1F2020"/>
                </a:solidFill>
                <a:latin typeface="Trebuchet MS" panose="020B0603020202020204" pitchFamily="34" charset="0"/>
                <a:cs typeface="Lucida Sans Unicode"/>
              </a:rPr>
              <a:t> </a:t>
            </a:r>
            <a:r>
              <a:rPr sz="1400" spc="-10" dirty="0">
                <a:solidFill>
                  <a:srgbClr val="1F2020"/>
                </a:solidFill>
                <a:latin typeface="Trebuchet MS" panose="020B0603020202020204" pitchFamily="34" charset="0"/>
                <a:cs typeface="Lucida Sans Unicode"/>
              </a:rPr>
              <a:t>decisions,</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track </a:t>
            </a:r>
            <a:r>
              <a:rPr sz="1400" spc="5"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your</a:t>
            </a:r>
            <a:r>
              <a:rPr sz="1400" spc="-114" dirty="0">
                <a:solidFill>
                  <a:srgbClr val="1F2020"/>
                </a:solidFill>
                <a:latin typeface="Trebuchet MS" panose="020B0603020202020204" pitchFamily="34" charset="0"/>
                <a:cs typeface="Lucida Sans Unicode"/>
              </a:rPr>
              <a:t> </a:t>
            </a:r>
            <a:r>
              <a:rPr sz="1400" spc="-25" dirty="0">
                <a:solidFill>
                  <a:srgbClr val="1F2020"/>
                </a:solidFill>
                <a:latin typeface="Trebuchet MS" panose="020B0603020202020204" pitchFamily="34" charset="0"/>
                <a:cs typeface="Lucida Sans Unicode"/>
              </a:rPr>
              <a:t>spending,</a:t>
            </a:r>
            <a:r>
              <a:rPr sz="1400" spc="-110" dirty="0">
                <a:solidFill>
                  <a:srgbClr val="1F2020"/>
                </a:solidFill>
                <a:latin typeface="Trebuchet MS" panose="020B0603020202020204" pitchFamily="34" charset="0"/>
                <a:cs typeface="Lucida Sans Unicode"/>
              </a:rPr>
              <a:t> </a:t>
            </a:r>
            <a:r>
              <a:rPr sz="1400" spc="5" dirty="0">
                <a:solidFill>
                  <a:srgbClr val="1F2020"/>
                </a:solidFill>
                <a:latin typeface="Trebuchet MS" panose="020B0603020202020204" pitchFamily="34" charset="0"/>
                <a:cs typeface="Lucida Sans Unicode"/>
              </a:rPr>
              <a:t>or</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explore</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investment</a:t>
            </a:r>
            <a:r>
              <a:rPr sz="1400" spc="-110"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opportunities,</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eTC</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is</a:t>
            </a:r>
            <a:r>
              <a:rPr sz="1400" spc="-110"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here</a:t>
            </a:r>
            <a:r>
              <a:rPr sz="1400" spc="-110" dirty="0">
                <a:solidFill>
                  <a:srgbClr val="1F2020"/>
                </a:solidFill>
                <a:latin typeface="Trebuchet MS" panose="020B0603020202020204" pitchFamily="34" charset="0"/>
                <a:cs typeface="Lucida Sans Unicode"/>
              </a:rPr>
              <a:t> </a:t>
            </a:r>
            <a:r>
              <a:rPr sz="1400" spc="30" dirty="0">
                <a:solidFill>
                  <a:srgbClr val="1F2020"/>
                </a:solidFill>
                <a:latin typeface="Trebuchet MS" panose="020B0603020202020204" pitchFamily="34" charset="0"/>
                <a:cs typeface="Lucida Sans Unicode"/>
              </a:rPr>
              <a:t>to</a:t>
            </a:r>
            <a:r>
              <a:rPr sz="1400" spc="-110" dirty="0">
                <a:solidFill>
                  <a:srgbClr val="1F2020"/>
                </a:solidFill>
                <a:latin typeface="Trebuchet MS" panose="020B0603020202020204" pitchFamily="34" charset="0"/>
                <a:cs typeface="Lucida Sans Unicode"/>
              </a:rPr>
              <a:t> </a:t>
            </a:r>
            <a:r>
              <a:rPr sz="1400" spc="-25" dirty="0">
                <a:solidFill>
                  <a:srgbClr val="1F2020"/>
                </a:solidFill>
                <a:latin typeface="Trebuchet MS" panose="020B0603020202020204" pitchFamily="34" charset="0"/>
                <a:cs typeface="Lucida Sans Unicode"/>
              </a:rPr>
              <a:t>guide</a:t>
            </a:r>
            <a:r>
              <a:rPr sz="1400" spc="-110" dirty="0">
                <a:solidFill>
                  <a:srgbClr val="1F2020"/>
                </a:solidFill>
                <a:latin typeface="Trebuchet MS" panose="020B0603020202020204" pitchFamily="34" charset="0"/>
                <a:cs typeface="Lucida Sans Unicode"/>
              </a:rPr>
              <a:t> </a:t>
            </a:r>
            <a:r>
              <a:rPr sz="1400" spc="20" dirty="0">
                <a:solidFill>
                  <a:srgbClr val="1F2020"/>
                </a:solidFill>
                <a:latin typeface="Trebuchet MS" panose="020B0603020202020204" pitchFamily="34" charset="0"/>
                <a:cs typeface="Lucida Sans Unicode"/>
              </a:rPr>
              <a:t>you </a:t>
            </a:r>
            <a:r>
              <a:rPr sz="1400" spc="-490" dirty="0">
                <a:solidFill>
                  <a:srgbClr val="1F2020"/>
                </a:solidFill>
                <a:latin typeface="Trebuchet MS" panose="020B0603020202020204" pitchFamily="34" charset="0"/>
                <a:cs typeface="Lucida Sans Unicode"/>
              </a:rPr>
              <a:t> </a:t>
            </a:r>
            <a:r>
              <a:rPr sz="1400" spc="40" dirty="0">
                <a:solidFill>
                  <a:srgbClr val="1F2020"/>
                </a:solidFill>
                <a:latin typeface="Trebuchet MS" panose="020B0603020202020204" pitchFamily="34" charset="0"/>
                <a:cs typeface="Lucida Sans Unicode"/>
              </a:rPr>
              <a:t>every</a:t>
            </a:r>
            <a:r>
              <a:rPr sz="1400" spc="-120" dirty="0">
                <a:solidFill>
                  <a:srgbClr val="1F2020"/>
                </a:solidFill>
                <a:latin typeface="Trebuchet MS" panose="020B0603020202020204" pitchFamily="34" charset="0"/>
                <a:cs typeface="Lucida Sans Unicode"/>
              </a:rPr>
              <a:t> </a:t>
            </a:r>
            <a:r>
              <a:rPr sz="1400" spc="20" dirty="0">
                <a:solidFill>
                  <a:srgbClr val="1F2020"/>
                </a:solidFill>
                <a:latin typeface="Trebuchet MS" panose="020B0603020202020204" pitchFamily="34" charset="0"/>
                <a:cs typeface="Lucida Sans Unicode"/>
              </a:rPr>
              <a:t>step</a:t>
            </a:r>
            <a:r>
              <a:rPr sz="1400" spc="-114" dirty="0">
                <a:solidFill>
                  <a:srgbClr val="1F2020"/>
                </a:solidFill>
                <a:latin typeface="Trebuchet MS" panose="020B0603020202020204" pitchFamily="34" charset="0"/>
                <a:cs typeface="Lucida Sans Unicode"/>
              </a:rPr>
              <a:t> </a:t>
            </a:r>
            <a:r>
              <a:rPr sz="1400" spc="15" dirty="0">
                <a:solidFill>
                  <a:srgbClr val="1F2020"/>
                </a:solidFill>
                <a:latin typeface="Trebuchet MS" panose="020B0603020202020204" pitchFamily="34" charset="0"/>
                <a:cs typeface="Lucida Sans Unicode"/>
              </a:rPr>
              <a:t>of</a:t>
            </a:r>
            <a:r>
              <a:rPr sz="1400" spc="-114" dirty="0">
                <a:solidFill>
                  <a:srgbClr val="1F2020"/>
                </a:solidFill>
                <a:latin typeface="Trebuchet MS" panose="020B0603020202020204" pitchFamily="34" charset="0"/>
                <a:cs typeface="Lucida Sans Unicode"/>
              </a:rPr>
              <a:t> </a:t>
            </a:r>
            <a:r>
              <a:rPr sz="1400" spc="25" dirty="0">
                <a:solidFill>
                  <a:srgbClr val="1F2020"/>
                </a:solidFill>
                <a:latin typeface="Trebuchet MS" panose="020B0603020202020204" pitchFamily="34" charset="0"/>
                <a:cs typeface="Lucida Sans Unicode"/>
              </a:rPr>
              <a:t>the</a:t>
            </a:r>
            <a:r>
              <a:rPr sz="1400" spc="-114" dirty="0">
                <a:solidFill>
                  <a:srgbClr val="1F2020"/>
                </a:solidFill>
                <a:latin typeface="Trebuchet MS" panose="020B0603020202020204" pitchFamily="34" charset="0"/>
                <a:cs typeface="Lucida Sans Unicode"/>
              </a:rPr>
              <a:t> </a:t>
            </a:r>
            <a:r>
              <a:rPr sz="1400" dirty="0">
                <a:solidFill>
                  <a:srgbClr val="1F2020"/>
                </a:solidFill>
                <a:latin typeface="Trebuchet MS" panose="020B0603020202020204" pitchFamily="34" charset="0"/>
                <a:cs typeface="Lucida Sans Unicode"/>
              </a:rPr>
              <a:t>way.</a:t>
            </a:r>
            <a:endParaRPr lang="en-US" sz="1400" dirty="0">
              <a:solidFill>
                <a:srgbClr val="1F2020"/>
              </a:solidFill>
              <a:latin typeface="Trebuchet MS" panose="020B0603020202020204" pitchFamily="34" charset="0"/>
              <a:cs typeface="Lucida Sans Unicode"/>
            </a:endParaRPr>
          </a:p>
          <a:p>
            <a:pPr marL="12700" marR="5080" algn="just">
              <a:lnSpc>
                <a:spcPct val="113399"/>
              </a:lnSpc>
            </a:pPr>
            <a:endParaRPr sz="1400" dirty="0">
              <a:latin typeface="Trebuchet MS" panose="020B0603020202020204" pitchFamily="34" charset="0"/>
              <a:cs typeface="Lucida Sans Unicode"/>
            </a:endParaRPr>
          </a:p>
          <a:p>
            <a:pPr marL="12700">
              <a:lnSpc>
                <a:spcPct val="100000"/>
              </a:lnSpc>
              <a:spcBef>
                <a:spcPts val="1415"/>
              </a:spcBef>
            </a:pPr>
            <a:r>
              <a:rPr sz="1400" b="1" spc="5" dirty="0">
                <a:solidFill>
                  <a:srgbClr val="044C4A"/>
                </a:solidFill>
                <a:latin typeface="Trebuchet MS" panose="020B0603020202020204" pitchFamily="34" charset="0"/>
                <a:cs typeface="Tahoma"/>
              </a:rPr>
              <a:t>About</a:t>
            </a:r>
            <a:r>
              <a:rPr sz="1400" b="1" spc="-70" dirty="0">
                <a:solidFill>
                  <a:srgbClr val="044C4A"/>
                </a:solidFill>
                <a:latin typeface="Trebuchet MS" panose="020B0603020202020204" pitchFamily="34" charset="0"/>
                <a:cs typeface="Tahoma"/>
              </a:rPr>
              <a:t> </a:t>
            </a:r>
            <a:r>
              <a:rPr sz="1400" b="1" spc="25" dirty="0">
                <a:solidFill>
                  <a:srgbClr val="044C4A"/>
                </a:solidFill>
                <a:latin typeface="Trebuchet MS" panose="020B0603020202020204" pitchFamily="34" charset="0"/>
                <a:cs typeface="Tahoma"/>
              </a:rPr>
              <a:t>Our</a:t>
            </a:r>
            <a:r>
              <a:rPr sz="1400" b="1" spc="-65" dirty="0">
                <a:solidFill>
                  <a:srgbClr val="044C4A"/>
                </a:solidFill>
                <a:latin typeface="Trebuchet MS" panose="020B0603020202020204" pitchFamily="34" charset="0"/>
                <a:cs typeface="Tahoma"/>
              </a:rPr>
              <a:t> </a:t>
            </a:r>
            <a:r>
              <a:rPr sz="1400" b="1" dirty="0">
                <a:solidFill>
                  <a:srgbClr val="044C4A"/>
                </a:solidFill>
                <a:latin typeface="Trebuchet MS" panose="020B0603020202020204" pitchFamily="34" charset="0"/>
                <a:cs typeface="Tahoma"/>
              </a:rPr>
              <a:t>Application</a:t>
            </a:r>
            <a:endParaRPr lang="en-US" sz="1400" b="1" dirty="0">
              <a:solidFill>
                <a:srgbClr val="044C4A"/>
              </a:solidFill>
              <a:latin typeface="Trebuchet MS" panose="020B0603020202020204" pitchFamily="34" charset="0"/>
              <a:cs typeface="Tahoma"/>
            </a:endParaRPr>
          </a:p>
          <a:p>
            <a:pPr marL="12700">
              <a:lnSpc>
                <a:spcPct val="100000"/>
              </a:lnSpc>
              <a:spcBef>
                <a:spcPts val="1415"/>
              </a:spcBef>
            </a:pPr>
            <a:r>
              <a:rPr sz="1400" dirty="0">
                <a:solidFill>
                  <a:srgbClr val="1F2020"/>
                </a:solidFill>
                <a:latin typeface="Trebuchet MS" panose="020B0603020202020204" pitchFamily="34" charset="0"/>
                <a:cs typeface="Trebuchet MS"/>
              </a:rPr>
              <a:t>Welcome to eTC, your ultimate financial navigator. eTC brings together the convenience of  accessing your accounts across 90% of banks, insightful financial dashboards, and a virtual  assistant in your local language, all in one integrated platform.</a:t>
            </a:r>
            <a:endParaRPr sz="1400" dirty="0">
              <a:latin typeface="Trebuchet MS" panose="020B0603020202020204" pitchFamily="34" charset="0"/>
              <a:cs typeface="Trebuchet MS"/>
            </a:endParaRPr>
          </a:p>
          <a:p>
            <a:pPr marL="12700" algn="just">
              <a:lnSpc>
                <a:spcPct val="100000"/>
              </a:lnSpc>
              <a:spcBef>
                <a:spcPts val="225"/>
              </a:spcBef>
            </a:pPr>
            <a:r>
              <a:rPr sz="1400" dirty="0">
                <a:solidFill>
                  <a:srgbClr val="1F2020"/>
                </a:solidFill>
                <a:latin typeface="Trebuchet MS" panose="020B0603020202020204" pitchFamily="34" charset="0"/>
                <a:cs typeface="Trebuchet MS"/>
              </a:rPr>
              <a:t>Key Features:</a:t>
            </a:r>
            <a:endParaRPr sz="1400" dirty="0">
              <a:latin typeface="Trebuchet MS" panose="020B0603020202020204" pitchFamily="34" charset="0"/>
              <a:cs typeface="Trebuchet MS"/>
            </a:endParaRPr>
          </a:p>
          <a:p>
            <a:pPr marL="282575" marR="2113280" algn="just">
              <a:lnSpc>
                <a:spcPct val="114999"/>
              </a:lnSpc>
            </a:pPr>
            <a:r>
              <a:rPr sz="1400" dirty="0">
                <a:solidFill>
                  <a:srgbClr val="1F2020"/>
                </a:solidFill>
                <a:latin typeface="Trebuchet MS" panose="020B0603020202020204" pitchFamily="34" charset="0"/>
                <a:cs typeface="Trebuchet MS"/>
              </a:rPr>
              <a:t>Unified Banking: Manage multiple bank accounts and loans with</a:t>
            </a:r>
            <a:r>
              <a:rPr lang="en-US" sz="1400" dirty="0">
                <a:solidFill>
                  <a:srgbClr val="1F2020"/>
                </a:solidFill>
                <a:latin typeface="Trebuchet MS" panose="020B0603020202020204" pitchFamily="34" charset="0"/>
                <a:cs typeface="Trebuchet MS"/>
              </a:rPr>
              <a:t> </a:t>
            </a:r>
            <a:r>
              <a:rPr sz="1400" dirty="0">
                <a:solidFill>
                  <a:srgbClr val="1F2020"/>
                </a:solidFill>
                <a:latin typeface="Trebuchet MS" panose="020B0603020202020204" pitchFamily="34" charset="0"/>
                <a:cs typeface="Trebuchet MS"/>
              </a:rPr>
              <a:t>ease.  Smart Dashboard: Get a real-time overview of your financial health.</a:t>
            </a:r>
            <a:endParaRPr sz="1400" dirty="0">
              <a:latin typeface="Trebuchet MS" panose="020B0603020202020204" pitchFamily="34" charset="0"/>
              <a:cs typeface="Trebuchet MS"/>
            </a:endParaRPr>
          </a:p>
          <a:p>
            <a:pPr marL="282575" marR="764540" algn="just">
              <a:lnSpc>
                <a:spcPct val="114999"/>
              </a:lnSpc>
            </a:pPr>
            <a:r>
              <a:rPr sz="1400" dirty="0">
                <a:solidFill>
                  <a:srgbClr val="1F2020"/>
                </a:solidFill>
                <a:latin typeface="Trebuchet MS" panose="020B0603020202020204" pitchFamily="34" charset="0"/>
                <a:cs typeface="Trebuchet MS"/>
              </a:rPr>
              <a:t>Personalized Assistance: Navigate your finances with support from our virtual assistant.  Informed Decisions: Access comprehensive information to make smart investment and  budgeting choices.</a:t>
            </a:r>
            <a:endParaRPr sz="1400" dirty="0">
              <a:latin typeface="Trebuchet MS" panose="020B0603020202020204" pitchFamily="34" charset="0"/>
              <a:cs typeface="Trebuchet MS"/>
            </a:endParaRPr>
          </a:p>
          <a:p>
            <a:pPr marL="282575" algn="just">
              <a:lnSpc>
                <a:spcPct val="100000"/>
              </a:lnSpc>
              <a:spcBef>
                <a:spcPts val="225"/>
              </a:spcBef>
            </a:pPr>
            <a:r>
              <a:rPr sz="1400" dirty="0">
                <a:solidFill>
                  <a:srgbClr val="1F2020"/>
                </a:solidFill>
                <a:latin typeface="Trebuchet MS" panose="020B0603020202020204" pitchFamily="34" charset="0"/>
                <a:cs typeface="Trebuchet MS"/>
              </a:rPr>
              <a:t>Universal Access: Experience eTC's seamless service on any device and network.</a:t>
            </a:r>
            <a:endParaRPr sz="1400" dirty="0">
              <a:latin typeface="Trebuchet MS" panose="020B0603020202020204" pitchFamily="34" charset="0"/>
              <a:cs typeface="Trebuchet MS"/>
            </a:endParaRPr>
          </a:p>
          <a:p>
            <a:pPr marL="12700" marR="464184" algn="just">
              <a:lnSpc>
                <a:spcPct val="114999"/>
              </a:lnSpc>
            </a:pPr>
            <a:r>
              <a:rPr sz="1400" dirty="0">
                <a:solidFill>
                  <a:srgbClr val="1F2020"/>
                </a:solidFill>
                <a:latin typeface="Trebuchet MS" panose="020B0603020202020204" pitchFamily="34" charset="0"/>
                <a:cs typeface="Trebuchet MS"/>
              </a:rPr>
              <a:t>eTC is here to simplify your financial life, providing clarity and control over your finances at your  fingertips. Welcome to smarter banking.</a:t>
            </a:r>
            <a:endParaRPr sz="1400" dirty="0">
              <a:latin typeface="Trebuchet MS" panose="020B0603020202020204" pitchFamily="34" charset="0"/>
              <a:cs typeface="Trebuchet MS"/>
            </a:endParaRPr>
          </a:p>
          <a:p>
            <a:pPr algn="just">
              <a:lnSpc>
                <a:spcPct val="100000"/>
              </a:lnSpc>
              <a:spcBef>
                <a:spcPts val="40"/>
              </a:spcBef>
            </a:pPr>
            <a:endParaRPr sz="1600" dirty="0">
              <a:latin typeface="Trebuchet MS" panose="020B0603020202020204" pitchFamily="34" charset="0"/>
              <a:cs typeface="Trebuchet MS"/>
            </a:endParaRPr>
          </a:p>
          <a:p>
            <a:pPr marL="12700" marR="408940" algn="just">
              <a:lnSpc>
                <a:spcPct val="114999"/>
              </a:lnSpc>
            </a:pPr>
            <a:r>
              <a:rPr sz="1400" dirty="0">
                <a:solidFill>
                  <a:srgbClr val="1F2020"/>
                </a:solidFill>
                <a:latin typeface="Trebuchet MS" panose="020B0603020202020204" pitchFamily="34" charset="0"/>
                <a:cs typeface="Trebuchet MS"/>
              </a:rPr>
              <a:t>Ready to take control of your financial journey? Let's get started! Swipe left to discover how eTC  can transform the way you interact with your finances.</a:t>
            </a:r>
            <a:endParaRPr sz="1400" dirty="0">
              <a:latin typeface="Trebuchet MS" panose="020B0603020202020204" pitchFamily="34" charset="0"/>
              <a:cs typeface="Trebuchet MS"/>
            </a:endParaRPr>
          </a:p>
          <a:p>
            <a:pPr marL="12700" algn="just">
              <a:lnSpc>
                <a:spcPct val="100000"/>
              </a:lnSpc>
              <a:spcBef>
                <a:spcPts val="225"/>
              </a:spcBef>
            </a:pPr>
            <a:r>
              <a:rPr sz="1400" dirty="0">
                <a:solidFill>
                  <a:srgbClr val="1F2020"/>
                </a:solidFill>
                <a:latin typeface="Trebuchet MS" panose="020B0603020202020204" pitchFamily="34" charset="0"/>
                <a:cs typeface="Trebuchet MS"/>
              </a:rPr>
              <a:t>Your financial empowerment is just a tap away. Welcome to the future of banking with eTC.</a:t>
            </a:r>
            <a:endParaRPr sz="1400" dirty="0">
              <a:latin typeface="Trebuchet MS" panose="020B0603020202020204" pitchFamily="34" charset="0"/>
              <a:cs typeface="Trebuchet MS"/>
            </a:endParaRPr>
          </a:p>
        </p:txBody>
      </p:sp>
      <p:sp>
        <p:nvSpPr>
          <p:cNvPr id="32" name="object 21"/>
          <p:cNvSpPr/>
          <p:nvPr/>
        </p:nvSpPr>
        <p:spPr>
          <a:xfrm>
            <a:off x="10973625" y="2388726"/>
            <a:ext cx="3123375" cy="148693"/>
          </a:xfrm>
          <a:custGeom>
            <a:avLst/>
            <a:gdLst/>
            <a:ahLst/>
            <a:cxnLst/>
            <a:rect l="l" t="t" r="r" b="b"/>
            <a:pathLst>
              <a:path w="1042669" h="47625">
                <a:moveTo>
                  <a:pt x="1025041" y="47624"/>
                </a:moveTo>
                <a:lnTo>
                  <a:pt x="17496" y="47624"/>
                </a:lnTo>
                <a:lnTo>
                  <a:pt x="11440" y="45116"/>
                </a:lnTo>
                <a:lnTo>
                  <a:pt x="2508" y="36184"/>
                </a:lnTo>
                <a:lnTo>
                  <a:pt x="0" y="30128"/>
                </a:lnTo>
                <a:lnTo>
                  <a:pt x="0" y="17496"/>
                </a:lnTo>
                <a:lnTo>
                  <a:pt x="2508" y="11440"/>
                </a:lnTo>
                <a:lnTo>
                  <a:pt x="11440" y="2508"/>
                </a:lnTo>
                <a:lnTo>
                  <a:pt x="17496" y="0"/>
                </a:lnTo>
                <a:lnTo>
                  <a:pt x="1025040" y="0"/>
                </a:lnTo>
                <a:lnTo>
                  <a:pt x="1031097" y="2508"/>
                </a:lnTo>
                <a:lnTo>
                  <a:pt x="1040028" y="11440"/>
                </a:lnTo>
                <a:lnTo>
                  <a:pt x="1042537" y="17496"/>
                </a:lnTo>
                <a:lnTo>
                  <a:pt x="1042537" y="30128"/>
                </a:lnTo>
                <a:lnTo>
                  <a:pt x="1040028" y="36184"/>
                </a:lnTo>
                <a:lnTo>
                  <a:pt x="1031097" y="45116"/>
                </a:lnTo>
                <a:lnTo>
                  <a:pt x="1025041" y="47624"/>
                </a:lnTo>
                <a:close/>
              </a:path>
            </a:pathLst>
          </a:custGeom>
          <a:solidFill>
            <a:srgbClr val="044C4A"/>
          </a:solidFill>
        </p:spPr>
        <p:txBody>
          <a:bodyPr wrap="square" lIns="0" tIns="0" rIns="0" bIns="0" rtlCol="0"/>
          <a:lstStyle/>
          <a:p>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7969166" y="7906158"/>
            <a:ext cx="319255" cy="2013178"/>
          </a:xfrm>
          <a:custGeom>
            <a:avLst/>
            <a:gdLst/>
            <a:ahLst/>
            <a:cxnLst/>
            <a:rect l="l" t="t" r="r" b="b"/>
            <a:pathLst>
              <a:path w="110490" h="661034">
                <a:moveTo>
                  <a:pt x="110068" y="660409"/>
                </a:moveTo>
                <a:lnTo>
                  <a:pt x="0" y="660409"/>
                </a:lnTo>
                <a:lnTo>
                  <a:pt x="0" y="0"/>
                </a:lnTo>
                <a:lnTo>
                  <a:pt x="110068" y="0"/>
                </a:lnTo>
                <a:lnTo>
                  <a:pt x="110068" y="660409"/>
                </a:lnTo>
                <a:close/>
              </a:path>
            </a:pathLst>
          </a:custGeom>
          <a:solidFill>
            <a:srgbClr val="FFC000"/>
          </a:solidFill>
        </p:spPr>
        <p:txBody>
          <a:bodyPr wrap="square" lIns="0" tIns="0" rIns="0" bIns="0" rtlCol="0"/>
          <a:lstStyle/>
          <a:p>
            <a:endParaRPr/>
          </a:p>
        </p:txBody>
      </p:sp>
      <p:sp>
        <p:nvSpPr>
          <p:cNvPr id="25" name="object 25"/>
          <p:cNvSpPr txBox="1"/>
          <p:nvPr/>
        </p:nvSpPr>
        <p:spPr>
          <a:xfrm>
            <a:off x="1172139" y="706483"/>
            <a:ext cx="291465" cy="208279"/>
          </a:xfrm>
          <a:prstGeom prst="rect">
            <a:avLst/>
          </a:prstGeom>
        </p:spPr>
        <p:txBody>
          <a:bodyPr vert="horz" wrap="square" lIns="0" tIns="12700" rIns="0" bIns="0" rtlCol="0">
            <a:spAutoFit/>
          </a:bodyPr>
          <a:lstStyle/>
          <a:p>
            <a:pPr marL="12700">
              <a:lnSpc>
                <a:spcPct val="100000"/>
              </a:lnSpc>
              <a:spcBef>
                <a:spcPts val="100"/>
              </a:spcBef>
            </a:pPr>
            <a:r>
              <a:rPr sz="1200" spc="5" dirty="0">
                <a:solidFill>
                  <a:srgbClr val="FFFFFF"/>
                </a:solidFill>
                <a:latin typeface="Trebuchet MS"/>
                <a:cs typeface="Trebuchet MS"/>
              </a:rPr>
              <a:t>eTC</a:t>
            </a:r>
            <a:endParaRPr sz="1200">
              <a:latin typeface="Trebuchet MS"/>
              <a:cs typeface="Trebuchet MS"/>
            </a:endParaRPr>
          </a:p>
        </p:txBody>
      </p:sp>
      <p:sp>
        <p:nvSpPr>
          <p:cNvPr id="26" name="object 26"/>
          <p:cNvSpPr txBox="1"/>
          <p:nvPr/>
        </p:nvSpPr>
        <p:spPr>
          <a:xfrm>
            <a:off x="15928140" y="518308"/>
            <a:ext cx="573405" cy="208279"/>
          </a:xfrm>
          <a:prstGeom prst="rect">
            <a:avLst/>
          </a:prstGeom>
        </p:spPr>
        <p:txBody>
          <a:bodyPr vert="horz" wrap="square" lIns="0" tIns="12700" rIns="0" bIns="0" rtlCol="0">
            <a:spAutoFit/>
          </a:bodyPr>
          <a:lstStyle/>
          <a:p>
            <a:pPr marL="12700">
              <a:lnSpc>
                <a:spcPct val="100000"/>
              </a:lnSpc>
              <a:spcBef>
                <a:spcPts val="100"/>
              </a:spcBef>
            </a:pPr>
            <a:r>
              <a:rPr sz="1200" spc="15" dirty="0">
                <a:solidFill>
                  <a:srgbClr val="1F2020"/>
                </a:solidFill>
                <a:latin typeface="Trebuchet MS"/>
                <a:cs typeface="Trebuchet MS"/>
              </a:rPr>
              <a:t>Contact</a:t>
            </a:r>
            <a:endParaRPr sz="1200">
              <a:latin typeface="Trebuchet MS"/>
              <a:cs typeface="Trebuchet MS"/>
            </a:endParaRPr>
          </a:p>
        </p:txBody>
      </p:sp>
      <p:sp>
        <p:nvSpPr>
          <p:cNvPr id="27" name="object 27"/>
          <p:cNvSpPr txBox="1"/>
          <p:nvPr/>
        </p:nvSpPr>
        <p:spPr>
          <a:xfrm>
            <a:off x="14372344" y="518308"/>
            <a:ext cx="678180"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Trebuchet MS"/>
                <a:cs typeface="Trebuchet MS"/>
              </a:rPr>
              <a:t>About</a:t>
            </a:r>
            <a:r>
              <a:rPr sz="1200" spc="-50" dirty="0">
                <a:solidFill>
                  <a:srgbClr val="1F2020"/>
                </a:solidFill>
                <a:latin typeface="Trebuchet MS"/>
                <a:cs typeface="Trebuchet MS"/>
              </a:rPr>
              <a:t> </a:t>
            </a:r>
            <a:r>
              <a:rPr sz="1200" spc="90" dirty="0">
                <a:solidFill>
                  <a:srgbClr val="1F2020"/>
                </a:solidFill>
                <a:latin typeface="Trebuchet MS"/>
                <a:cs typeface="Trebuchet MS"/>
              </a:rPr>
              <a:t>Us</a:t>
            </a:r>
            <a:endParaRPr sz="1200">
              <a:latin typeface="Trebuchet MS"/>
              <a:cs typeface="Trebuchet MS"/>
            </a:endParaRPr>
          </a:p>
        </p:txBody>
      </p:sp>
      <p:sp>
        <p:nvSpPr>
          <p:cNvPr id="28" name="object 28"/>
          <p:cNvSpPr txBox="1"/>
          <p:nvPr/>
        </p:nvSpPr>
        <p:spPr>
          <a:xfrm>
            <a:off x="13141588" y="518308"/>
            <a:ext cx="448309"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Trebuchet MS"/>
                <a:cs typeface="Trebuchet MS"/>
              </a:rPr>
              <a:t>Photo</a:t>
            </a:r>
            <a:endParaRPr sz="1200">
              <a:latin typeface="Trebuchet MS"/>
              <a:cs typeface="Trebuchet MS"/>
            </a:endParaRPr>
          </a:p>
        </p:txBody>
      </p:sp>
      <p:sp>
        <p:nvSpPr>
          <p:cNvPr id="29" name="object 29"/>
          <p:cNvSpPr txBox="1"/>
          <p:nvPr/>
        </p:nvSpPr>
        <p:spPr>
          <a:xfrm>
            <a:off x="11885828" y="518308"/>
            <a:ext cx="456565" cy="208279"/>
          </a:xfrm>
          <a:prstGeom prst="rect">
            <a:avLst/>
          </a:prstGeom>
        </p:spPr>
        <p:txBody>
          <a:bodyPr vert="horz" wrap="square" lIns="0" tIns="12700" rIns="0" bIns="0" rtlCol="0">
            <a:spAutoFit/>
          </a:bodyPr>
          <a:lstStyle/>
          <a:p>
            <a:pPr marL="12700">
              <a:lnSpc>
                <a:spcPct val="100000"/>
              </a:lnSpc>
              <a:spcBef>
                <a:spcPts val="100"/>
              </a:spcBef>
            </a:pPr>
            <a:r>
              <a:rPr sz="1200" spc="75" dirty="0">
                <a:solidFill>
                  <a:srgbClr val="1F2020"/>
                </a:solidFill>
                <a:latin typeface="Trebuchet MS"/>
                <a:cs typeface="Trebuchet MS"/>
              </a:rPr>
              <a:t>Home</a:t>
            </a:r>
            <a:endParaRPr sz="1200">
              <a:latin typeface="Trebuchet MS"/>
              <a:cs typeface="Trebuchet MS"/>
            </a:endParaRPr>
          </a:p>
        </p:txBody>
      </p:sp>
      <p:sp>
        <p:nvSpPr>
          <p:cNvPr id="30" name="object 30"/>
          <p:cNvSpPr txBox="1"/>
          <p:nvPr/>
        </p:nvSpPr>
        <p:spPr>
          <a:xfrm>
            <a:off x="11458468" y="1278220"/>
            <a:ext cx="3489325" cy="1440779"/>
          </a:xfrm>
          <a:prstGeom prst="rect">
            <a:avLst/>
          </a:prstGeom>
        </p:spPr>
        <p:txBody>
          <a:bodyPr vert="horz" wrap="square" lIns="0" tIns="42545" rIns="0" bIns="0" rtlCol="0">
            <a:spAutoFit/>
          </a:bodyPr>
          <a:lstStyle/>
          <a:p>
            <a:pPr marL="12700" marR="5080">
              <a:lnSpc>
                <a:spcPts val="5330"/>
              </a:lnSpc>
              <a:spcBef>
                <a:spcPts val="335"/>
              </a:spcBef>
            </a:pPr>
            <a:r>
              <a:rPr sz="4550" b="1" spc="-150" dirty="0">
                <a:solidFill>
                  <a:srgbClr val="1F2020"/>
                </a:solidFill>
                <a:latin typeface="Tahoma" panose="020B0604030504040204" pitchFamily="34" charset="0"/>
                <a:ea typeface="Tahoma" panose="020B0604030504040204" pitchFamily="34" charset="0"/>
                <a:cs typeface="Tahoma" panose="020B0604030504040204" pitchFamily="34" charset="0"/>
              </a:rPr>
              <a:t>Applicatio</a:t>
            </a:r>
            <a:r>
              <a:rPr lang="en-US" sz="4550" b="1" spc="-150" dirty="0">
                <a:solidFill>
                  <a:srgbClr val="1F2020"/>
                </a:solidFill>
                <a:latin typeface="Tahoma" panose="020B0604030504040204" pitchFamily="34" charset="0"/>
                <a:ea typeface="Tahoma" panose="020B0604030504040204" pitchFamily="34" charset="0"/>
                <a:cs typeface="Tahoma" panose="020B0604030504040204" pitchFamily="34" charset="0"/>
              </a:rPr>
              <a:t>n</a:t>
            </a:r>
          </a:p>
          <a:p>
            <a:pPr marL="12700" marR="5080">
              <a:lnSpc>
                <a:spcPts val="5330"/>
              </a:lnSpc>
              <a:spcBef>
                <a:spcPts val="335"/>
              </a:spcBef>
            </a:pPr>
            <a:r>
              <a:rPr lang="en-US" sz="4550" b="1" spc="-150" dirty="0">
                <a:solidFill>
                  <a:srgbClr val="1F2020"/>
                </a:solidFill>
                <a:latin typeface="Tahoma" panose="020B0604030504040204" pitchFamily="34" charset="0"/>
                <a:ea typeface="Tahoma" panose="020B0604030504040204" pitchFamily="34" charset="0"/>
                <a:cs typeface="Tahoma" panose="020B0604030504040204" pitchFamily="34" charset="0"/>
              </a:rPr>
              <a:t>Features</a:t>
            </a:r>
            <a:endParaRPr sz="4550" spc="-150" dirty="0">
              <a:latin typeface="Tahoma" panose="020B0604030504040204" pitchFamily="34" charset="0"/>
              <a:ea typeface="Tahoma" panose="020B0604030504040204" pitchFamily="34" charset="0"/>
              <a:cs typeface="Tahoma" panose="020B0604030504040204" pitchFamily="34" charset="0"/>
            </a:endParaRPr>
          </a:p>
        </p:txBody>
      </p:sp>
      <p:sp>
        <p:nvSpPr>
          <p:cNvPr id="31" name="object 31"/>
          <p:cNvSpPr/>
          <p:nvPr/>
        </p:nvSpPr>
        <p:spPr>
          <a:xfrm>
            <a:off x="11532450" y="5232902"/>
            <a:ext cx="706755" cy="706755"/>
          </a:xfrm>
          <a:custGeom>
            <a:avLst/>
            <a:gdLst/>
            <a:ahLst/>
            <a:cxnLst/>
            <a:rect l="l" t="t" r="r" b="b"/>
            <a:pathLst>
              <a:path w="706754" h="706754">
                <a:moveTo>
                  <a:pt x="353310" y="706619"/>
                </a:moveTo>
                <a:lnTo>
                  <a:pt x="305368" y="703394"/>
                </a:lnTo>
                <a:lnTo>
                  <a:pt x="259386" y="693999"/>
                </a:lnTo>
                <a:lnTo>
                  <a:pt x="215785" y="678855"/>
                </a:lnTo>
                <a:lnTo>
                  <a:pt x="174987" y="658382"/>
                </a:lnTo>
                <a:lnTo>
                  <a:pt x="137412" y="633003"/>
                </a:lnTo>
                <a:lnTo>
                  <a:pt x="103481" y="603137"/>
                </a:lnTo>
                <a:lnTo>
                  <a:pt x="73616" y="569207"/>
                </a:lnTo>
                <a:lnTo>
                  <a:pt x="48236" y="531632"/>
                </a:lnTo>
                <a:lnTo>
                  <a:pt x="27764" y="490834"/>
                </a:lnTo>
                <a:lnTo>
                  <a:pt x="12620" y="447233"/>
                </a:lnTo>
                <a:lnTo>
                  <a:pt x="3225" y="401251"/>
                </a:lnTo>
                <a:lnTo>
                  <a:pt x="0" y="353313"/>
                </a:lnTo>
                <a:lnTo>
                  <a:pt x="3225" y="305367"/>
                </a:lnTo>
                <a:lnTo>
                  <a:pt x="12620" y="259385"/>
                </a:lnTo>
                <a:lnTo>
                  <a:pt x="27764" y="215785"/>
                </a:lnTo>
                <a:lnTo>
                  <a:pt x="48236" y="174987"/>
                </a:lnTo>
                <a:lnTo>
                  <a:pt x="73616" y="137412"/>
                </a:lnTo>
                <a:lnTo>
                  <a:pt x="103481" y="103481"/>
                </a:lnTo>
                <a:lnTo>
                  <a:pt x="137412" y="73616"/>
                </a:lnTo>
                <a:lnTo>
                  <a:pt x="174987" y="48236"/>
                </a:lnTo>
                <a:lnTo>
                  <a:pt x="215785" y="27764"/>
                </a:lnTo>
                <a:lnTo>
                  <a:pt x="259386" y="12620"/>
                </a:lnTo>
                <a:lnTo>
                  <a:pt x="305368" y="3224"/>
                </a:lnTo>
                <a:lnTo>
                  <a:pt x="353305" y="0"/>
                </a:lnTo>
                <a:lnTo>
                  <a:pt x="401252" y="3224"/>
                </a:lnTo>
                <a:lnTo>
                  <a:pt x="447233" y="12620"/>
                </a:lnTo>
                <a:lnTo>
                  <a:pt x="490834" y="27764"/>
                </a:lnTo>
                <a:lnTo>
                  <a:pt x="531632" y="48236"/>
                </a:lnTo>
                <a:lnTo>
                  <a:pt x="569207" y="73616"/>
                </a:lnTo>
                <a:lnTo>
                  <a:pt x="603137" y="103481"/>
                </a:lnTo>
                <a:lnTo>
                  <a:pt x="633003" y="137412"/>
                </a:lnTo>
                <a:lnTo>
                  <a:pt x="658382" y="174987"/>
                </a:lnTo>
                <a:lnTo>
                  <a:pt x="678855" y="215785"/>
                </a:lnTo>
                <a:lnTo>
                  <a:pt x="693999" y="259385"/>
                </a:lnTo>
                <a:lnTo>
                  <a:pt x="703394" y="305367"/>
                </a:lnTo>
                <a:lnTo>
                  <a:pt x="706619" y="353306"/>
                </a:lnTo>
                <a:lnTo>
                  <a:pt x="703394" y="401251"/>
                </a:lnTo>
                <a:lnTo>
                  <a:pt x="693999" y="447233"/>
                </a:lnTo>
                <a:lnTo>
                  <a:pt x="678855" y="490834"/>
                </a:lnTo>
                <a:lnTo>
                  <a:pt x="658382" y="531632"/>
                </a:lnTo>
                <a:lnTo>
                  <a:pt x="633003" y="569207"/>
                </a:lnTo>
                <a:lnTo>
                  <a:pt x="603137" y="603137"/>
                </a:lnTo>
                <a:lnTo>
                  <a:pt x="569207" y="633003"/>
                </a:lnTo>
                <a:lnTo>
                  <a:pt x="531632" y="658382"/>
                </a:lnTo>
                <a:lnTo>
                  <a:pt x="490834" y="678855"/>
                </a:lnTo>
                <a:lnTo>
                  <a:pt x="447233" y="693999"/>
                </a:lnTo>
                <a:lnTo>
                  <a:pt x="401252" y="703394"/>
                </a:lnTo>
                <a:lnTo>
                  <a:pt x="353310" y="706619"/>
                </a:lnTo>
                <a:close/>
              </a:path>
            </a:pathLst>
          </a:custGeom>
          <a:solidFill>
            <a:srgbClr val="FFC000"/>
          </a:solidFill>
        </p:spPr>
        <p:txBody>
          <a:bodyPr wrap="square" lIns="0" tIns="0" rIns="0" bIns="0" rtlCol="0"/>
          <a:lstStyle/>
          <a:p>
            <a:endParaRPr/>
          </a:p>
        </p:txBody>
      </p:sp>
      <p:sp>
        <p:nvSpPr>
          <p:cNvPr id="32" name="object 32"/>
          <p:cNvSpPr txBox="1"/>
          <p:nvPr/>
        </p:nvSpPr>
        <p:spPr>
          <a:xfrm>
            <a:off x="12290710" y="4336645"/>
            <a:ext cx="2053589" cy="284480"/>
          </a:xfrm>
          <a:prstGeom prst="rect">
            <a:avLst/>
          </a:prstGeom>
        </p:spPr>
        <p:txBody>
          <a:bodyPr vert="horz" wrap="square" lIns="0" tIns="12700" rIns="0" bIns="0" rtlCol="0">
            <a:spAutoFit/>
          </a:bodyPr>
          <a:lstStyle/>
          <a:p>
            <a:pPr marL="12700">
              <a:lnSpc>
                <a:spcPct val="100000"/>
              </a:lnSpc>
              <a:spcBef>
                <a:spcPts val="100"/>
              </a:spcBef>
            </a:pPr>
            <a:r>
              <a:rPr sz="1700" spc="-20" dirty="0">
                <a:solidFill>
                  <a:srgbClr val="1F2020"/>
                </a:solidFill>
                <a:latin typeface="Trebuchet MS"/>
                <a:cs typeface="Trebuchet MS"/>
              </a:rPr>
              <a:t>F</a:t>
            </a:r>
            <a:r>
              <a:rPr sz="1700" spc="-65" dirty="0">
                <a:solidFill>
                  <a:srgbClr val="1F2020"/>
                </a:solidFill>
                <a:latin typeface="Trebuchet MS"/>
                <a:cs typeface="Trebuchet MS"/>
              </a:rPr>
              <a:t>i</a:t>
            </a:r>
            <a:r>
              <a:rPr sz="1700" spc="105" dirty="0">
                <a:solidFill>
                  <a:srgbClr val="1F2020"/>
                </a:solidFill>
                <a:latin typeface="Trebuchet MS"/>
                <a:cs typeface="Trebuchet MS"/>
              </a:rPr>
              <a:t>n</a:t>
            </a:r>
            <a:r>
              <a:rPr sz="1700" spc="45" dirty="0">
                <a:solidFill>
                  <a:srgbClr val="1F2020"/>
                </a:solidFill>
                <a:latin typeface="Trebuchet MS"/>
                <a:cs typeface="Trebuchet MS"/>
              </a:rPr>
              <a:t>a</a:t>
            </a:r>
            <a:r>
              <a:rPr sz="1700" spc="105" dirty="0">
                <a:solidFill>
                  <a:srgbClr val="1F2020"/>
                </a:solidFill>
                <a:latin typeface="Trebuchet MS"/>
                <a:cs typeface="Trebuchet MS"/>
              </a:rPr>
              <a:t>n</a:t>
            </a:r>
            <a:r>
              <a:rPr sz="1700" spc="-35" dirty="0">
                <a:solidFill>
                  <a:srgbClr val="1F2020"/>
                </a:solidFill>
                <a:latin typeface="Trebuchet MS"/>
                <a:cs typeface="Trebuchet MS"/>
              </a:rPr>
              <a:t>c</a:t>
            </a:r>
            <a:r>
              <a:rPr sz="1700" spc="-65" dirty="0">
                <a:solidFill>
                  <a:srgbClr val="1F2020"/>
                </a:solidFill>
                <a:latin typeface="Trebuchet MS"/>
                <a:cs typeface="Trebuchet MS"/>
              </a:rPr>
              <a:t>i</a:t>
            </a:r>
            <a:r>
              <a:rPr sz="1700" spc="45" dirty="0">
                <a:solidFill>
                  <a:srgbClr val="1F2020"/>
                </a:solidFill>
                <a:latin typeface="Trebuchet MS"/>
                <a:cs typeface="Trebuchet MS"/>
              </a:rPr>
              <a:t>a</a:t>
            </a:r>
            <a:r>
              <a:rPr sz="1700" spc="-75" dirty="0">
                <a:solidFill>
                  <a:srgbClr val="1F2020"/>
                </a:solidFill>
                <a:latin typeface="Trebuchet MS"/>
                <a:cs typeface="Trebuchet MS"/>
              </a:rPr>
              <a:t>l </a:t>
            </a:r>
            <a:r>
              <a:rPr sz="1700" spc="85" dirty="0">
                <a:solidFill>
                  <a:srgbClr val="1F2020"/>
                </a:solidFill>
                <a:latin typeface="Trebuchet MS"/>
                <a:cs typeface="Trebuchet MS"/>
              </a:rPr>
              <a:t>d</a:t>
            </a:r>
            <a:r>
              <a:rPr sz="1700" spc="45" dirty="0">
                <a:solidFill>
                  <a:srgbClr val="1F2020"/>
                </a:solidFill>
                <a:latin typeface="Trebuchet MS"/>
                <a:cs typeface="Trebuchet MS"/>
              </a:rPr>
              <a:t>a</a:t>
            </a:r>
            <a:r>
              <a:rPr sz="1700" spc="114" dirty="0">
                <a:solidFill>
                  <a:srgbClr val="1F2020"/>
                </a:solidFill>
                <a:latin typeface="Trebuchet MS"/>
                <a:cs typeface="Trebuchet MS"/>
              </a:rPr>
              <a:t>s</a:t>
            </a:r>
            <a:r>
              <a:rPr sz="1700" spc="105" dirty="0">
                <a:solidFill>
                  <a:srgbClr val="1F2020"/>
                </a:solidFill>
                <a:latin typeface="Trebuchet MS"/>
                <a:cs typeface="Trebuchet MS"/>
              </a:rPr>
              <a:t>h</a:t>
            </a:r>
            <a:r>
              <a:rPr sz="1700" spc="85" dirty="0">
                <a:solidFill>
                  <a:srgbClr val="1F2020"/>
                </a:solidFill>
                <a:latin typeface="Trebuchet MS"/>
                <a:cs typeface="Trebuchet MS"/>
              </a:rPr>
              <a:t>b</a:t>
            </a:r>
            <a:r>
              <a:rPr sz="1700" spc="105" dirty="0">
                <a:solidFill>
                  <a:srgbClr val="1F2020"/>
                </a:solidFill>
                <a:latin typeface="Trebuchet MS"/>
                <a:cs typeface="Trebuchet MS"/>
              </a:rPr>
              <a:t>o</a:t>
            </a:r>
            <a:r>
              <a:rPr sz="1700" spc="45" dirty="0">
                <a:solidFill>
                  <a:srgbClr val="1F2020"/>
                </a:solidFill>
                <a:latin typeface="Trebuchet MS"/>
                <a:cs typeface="Trebuchet MS"/>
              </a:rPr>
              <a:t>a</a:t>
            </a:r>
            <a:r>
              <a:rPr sz="1700" spc="25" dirty="0">
                <a:solidFill>
                  <a:srgbClr val="1F2020"/>
                </a:solidFill>
                <a:latin typeface="Trebuchet MS"/>
                <a:cs typeface="Trebuchet MS"/>
              </a:rPr>
              <a:t>r</a:t>
            </a:r>
            <a:r>
              <a:rPr sz="1700" spc="90" dirty="0">
                <a:solidFill>
                  <a:srgbClr val="1F2020"/>
                </a:solidFill>
                <a:latin typeface="Trebuchet MS"/>
                <a:cs typeface="Trebuchet MS"/>
              </a:rPr>
              <a:t>d</a:t>
            </a:r>
            <a:endParaRPr sz="1700" dirty="0">
              <a:latin typeface="Trebuchet MS"/>
              <a:cs typeface="Trebuchet MS"/>
            </a:endParaRPr>
          </a:p>
        </p:txBody>
      </p:sp>
      <p:sp>
        <p:nvSpPr>
          <p:cNvPr id="33" name="object 33"/>
          <p:cNvSpPr/>
          <p:nvPr/>
        </p:nvSpPr>
        <p:spPr>
          <a:xfrm>
            <a:off x="11622511" y="6181902"/>
            <a:ext cx="678180" cy="678180"/>
          </a:xfrm>
          <a:custGeom>
            <a:avLst/>
            <a:gdLst/>
            <a:ahLst/>
            <a:cxnLst/>
            <a:rect l="l" t="t" r="r" b="b"/>
            <a:pathLst>
              <a:path w="678179" h="678179">
                <a:moveTo>
                  <a:pt x="338874" y="677750"/>
                </a:moveTo>
                <a:lnTo>
                  <a:pt x="292891" y="674656"/>
                </a:lnTo>
                <a:lnTo>
                  <a:pt x="248788" y="665645"/>
                </a:lnTo>
                <a:lnTo>
                  <a:pt x="206969" y="651119"/>
                </a:lnTo>
                <a:lnTo>
                  <a:pt x="167837" y="631483"/>
                </a:lnTo>
                <a:lnTo>
                  <a:pt x="131798" y="607141"/>
                </a:lnTo>
                <a:lnTo>
                  <a:pt x="99253" y="578496"/>
                </a:lnTo>
                <a:lnTo>
                  <a:pt x="70608" y="545951"/>
                </a:lnTo>
                <a:lnTo>
                  <a:pt x="46265" y="509911"/>
                </a:lnTo>
                <a:lnTo>
                  <a:pt x="26629" y="470780"/>
                </a:lnTo>
                <a:lnTo>
                  <a:pt x="12104" y="428961"/>
                </a:lnTo>
                <a:lnTo>
                  <a:pt x="3092" y="384858"/>
                </a:lnTo>
                <a:lnTo>
                  <a:pt x="0" y="338883"/>
                </a:lnTo>
                <a:lnTo>
                  <a:pt x="3092" y="292891"/>
                </a:lnTo>
                <a:lnTo>
                  <a:pt x="12104" y="248788"/>
                </a:lnTo>
                <a:lnTo>
                  <a:pt x="26629" y="206969"/>
                </a:lnTo>
                <a:lnTo>
                  <a:pt x="46265" y="167838"/>
                </a:lnTo>
                <a:lnTo>
                  <a:pt x="70608" y="131798"/>
                </a:lnTo>
                <a:lnTo>
                  <a:pt x="99253" y="99253"/>
                </a:lnTo>
                <a:lnTo>
                  <a:pt x="131798" y="70608"/>
                </a:lnTo>
                <a:lnTo>
                  <a:pt x="167837" y="46266"/>
                </a:lnTo>
                <a:lnTo>
                  <a:pt x="206969" y="26630"/>
                </a:lnTo>
                <a:lnTo>
                  <a:pt x="248788" y="12104"/>
                </a:lnTo>
                <a:lnTo>
                  <a:pt x="292891" y="3093"/>
                </a:lnTo>
                <a:lnTo>
                  <a:pt x="338871" y="0"/>
                </a:lnTo>
                <a:lnTo>
                  <a:pt x="384857" y="3093"/>
                </a:lnTo>
                <a:lnTo>
                  <a:pt x="428961" y="12104"/>
                </a:lnTo>
                <a:lnTo>
                  <a:pt x="470780" y="26630"/>
                </a:lnTo>
                <a:lnTo>
                  <a:pt x="509911" y="46266"/>
                </a:lnTo>
                <a:lnTo>
                  <a:pt x="545951" y="70608"/>
                </a:lnTo>
                <a:lnTo>
                  <a:pt x="578495" y="99253"/>
                </a:lnTo>
                <a:lnTo>
                  <a:pt x="607141" y="131798"/>
                </a:lnTo>
                <a:lnTo>
                  <a:pt x="631483" y="167838"/>
                </a:lnTo>
                <a:lnTo>
                  <a:pt x="651119" y="206969"/>
                </a:lnTo>
                <a:lnTo>
                  <a:pt x="665645" y="248788"/>
                </a:lnTo>
                <a:lnTo>
                  <a:pt x="674656" y="292891"/>
                </a:lnTo>
                <a:lnTo>
                  <a:pt x="677749" y="338866"/>
                </a:lnTo>
                <a:lnTo>
                  <a:pt x="674656" y="384858"/>
                </a:lnTo>
                <a:lnTo>
                  <a:pt x="665645" y="428961"/>
                </a:lnTo>
                <a:lnTo>
                  <a:pt x="651119" y="470780"/>
                </a:lnTo>
                <a:lnTo>
                  <a:pt x="631483" y="509911"/>
                </a:lnTo>
                <a:lnTo>
                  <a:pt x="607141" y="545951"/>
                </a:lnTo>
                <a:lnTo>
                  <a:pt x="578495" y="578496"/>
                </a:lnTo>
                <a:lnTo>
                  <a:pt x="545951" y="607141"/>
                </a:lnTo>
                <a:lnTo>
                  <a:pt x="509911" y="631483"/>
                </a:lnTo>
                <a:lnTo>
                  <a:pt x="470780" y="651119"/>
                </a:lnTo>
                <a:lnTo>
                  <a:pt x="428961" y="665645"/>
                </a:lnTo>
                <a:lnTo>
                  <a:pt x="384857" y="674656"/>
                </a:lnTo>
                <a:lnTo>
                  <a:pt x="338874" y="677750"/>
                </a:lnTo>
                <a:close/>
              </a:path>
            </a:pathLst>
          </a:custGeom>
          <a:solidFill>
            <a:srgbClr val="FFC000"/>
          </a:solidFill>
        </p:spPr>
        <p:txBody>
          <a:bodyPr wrap="square" lIns="0" tIns="0" rIns="0" bIns="0" rtlCol="0"/>
          <a:lstStyle/>
          <a:p>
            <a:endParaRPr/>
          </a:p>
        </p:txBody>
      </p:sp>
      <p:sp>
        <p:nvSpPr>
          <p:cNvPr id="34" name="object 34"/>
          <p:cNvSpPr txBox="1"/>
          <p:nvPr/>
        </p:nvSpPr>
        <p:spPr>
          <a:xfrm>
            <a:off x="12354528" y="6181902"/>
            <a:ext cx="3868420" cy="615950"/>
          </a:xfrm>
          <a:prstGeom prst="rect">
            <a:avLst/>
          </a:prstGeom>
        </p:spPr>
        <p:txBody>
          <a:bodyPr vert="horz" wrap="square" lIns="0" tIns="12700" rIns="0" bIns="0" rtlCol="0">
            <a:spAutoFit/>
          </a:bodyPr>
          <a:lstStyle/>
          <a:p>
            <a:pPr marL="12700" marR="5080">
              <a:lnSpc>
                <a:spcPct val="113999"/>
              </a:lnSpc>
              <a:spcBef>
                <a:spcPts val="100"/>
              </a:spcBef>
            </a:pPr>
            <a:r>
              <a:rPr sz="1700" spc="70" dirty="0">
                <a:solidFill>
                  <a:srgbClr val="1F2020"/>
                </a:solidFill>
                <a:latin typeface="Trebuchet MS"/>
                <a:cs typeface="Trebuchet MS"/>
              </a:rPr>
              <a:t>Loan</a:t>
            </a:r>
            <a:r>
              <a:rPr sz="1700" spc="-85" dirty="0">
                <a:solidFill>
                  <a:srgbClr val="1F2020"/>
                </a:solidFill>
                <a:latin typeface="Trebuchet MS"/>
                <a:cs typeface="Trebuchet MS"/>
              </a:rPr>
              <a:t> </a:t>
            </a:r>
            <a:r>
              <a:rPr sz="1700" spc="45" dirty="0">
                <a:solidFill>
                  <a:srgbClr val="1F2020"/>
                </a:solidFill>
                <a:latin typeface="Trebuchet MS"/>
                <a:cs typeface="Trebuchet MS"/>
              </a:rPr>
              <a:t>request</a:t>
            </a:r>
            <a:r>
              <a:rPr sz="1700" spc="-85" dirty="0">
                <a:solidFill>
                  <a:srgbClr val="1F2020"/>
                </a:solidFill>
                <a:latin typeface="Trebuchet MS"/>
                <a:cs typeface="Trebuchet MS"/>
              </a:rPr>
              <a:t> </a:t>
            </a:r>
            <a:r>
              <a:rPr sz="1700" spc="40" dirty="0">
                <a:solidFill>
                  <a:srgbClr val="1F2020"/>
                </a:solidFill>
                <a:latin typeface="Trebuchet MS"/>
                <a:cs typeface="Trebuchet MS"/>
              </a:rPr>
              <a:t>access</a:t>
            </a:r>
            <a:r>
              <a:rPr sz="1700" spc="-85" dirty="0">
                <a:solidFill>
                  <a:srgbClr val="1F2020"/>
                </a:solidFill>
                <a:latin typeface="Trebuchet MS"/>
                <a:cs typeface="Trebuchet MS"/>
              </a:rPr>
              <a:t> </a:t>
            </a:r>
            <a:r>
              <a:rPr sz="1700" spc="80" dirty="0">
                <a:solidFill>
                  <a:srgbClr val="1F2020"/>
                </a:solidFill>
                <a:latin typeface="Trebuchet MS"/>
                <a:cs typeface="Trebuchet MS"/>
              </a:rPr>
              <a:t>and</a:t>
            </a:r>
            <a:r>
              <a:rPr sz="1700" spc="-85" dirty="0">
                <a:solidFill>
                  <a:srgbClr val="1F2020"/>
                </a:solidFill>
                <a:latin typeface="Trebuchet MS"/>
                <a:cs typeface="Trebuchet MS"/>
              </a:rPr>
              <a:t> </a:t>
            </a:r>
            <a:r>
              <a:rPr sz="1700" spc="20" dirty="0">
                <a:solidFill>
                  <a:srgbClr val="1F2020"/>
                </a:solidFill>
                <a:latin typeface="Trebuchet MS"/>
                <a:cs typeface="Trebuchet MS"/>
              </a:rPr>
              <a:t>transactional </a:t>
            </a:r>
            <a:r>
              <a:rPr sz="1700" spc="-495" dirty="0">
                <a:solidFill>
                  <a:srgbClr val="1F2020"/>
                </a:solidFill>
                <a:latin typeface="Trebuchet MS"/>
                <a:cs typeface="Trebuchet MS"/>
              </a:rPr>
              <a:t> </a:t>
            </a:r>
            <a:r>
              <a:rPr sz="1700" spc="30" dirty="0">
                <a:solidFill>
                  <a:srgbClr val="1F2020"/>
                </a:solidFill>
                <a:latin typeface="Trebuchet MS"/>
                <a:cs typeface="Trebuchet MS"/>
              </a:rPr>
              <a:t>history</a:t>
            </a:r>
            <a:endParaRPr sz="1700">
              <a:latin typeface="Trebuchet MS"/>
              <a:cs typeface="Trebuchet MS"/>
            </a:endParaRPr>
          </a:p>
        </p:txBody>
      </p:sp>
      <p:sp>
        <p:nvSpPr>
          <p:cNvPr id="35" name="object 35"/>
          <p:cNvSpPr txBox="1"/>
          <p:nvPr/>
        </p:nvSpPr>
        <p:spPr>
          <a:xfrm>
            <a:off x="11818091" y="6340017"/>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4</a:t>
            </a:r>
            <a:endParaRPr sz="1800" dirty="0">
              <a:solidFill>
                <a:srgbClr val="044C4A"/>
              </a:solidFill>
              <a:latin typeface="Trebuchet MS"/>
              <a:cs typeface="Trebuchet MS"/>
            </a:endParaRPr>
          </a:p>
        </p:txBody>
      </p:sp>
      <p:sp>
        <p:nvSpPr>
          <p:cNvPr id="36" name="object 36"/>
          <p:cNvSpPr/>
          <p:nvPr/>
        </p:nvSpPr>
        <p:spPr>
          <a:xfrm>
            <a:off x="11641403" y="7213128"/>
            <a:ext cx="678180" cy="678180"/>
          </a:xfrm>
          <a:custGeom>
            <a:avLst/>
            <a:gdLst/>
            <a:ahLst/>
            <a:cxnLst/>
            <a:rect l="l" t="t" r="r" b="b"/>
            <a:pathLst>
              <a:path w="678179" h="678179">
                <a:moveTo>
                  <a:pt x="338878" y="677750"/>
                </a:moveTo>
                <a:lnTo>
                  <a:pt x="292891" y="674657"/>
                </a:lnTo>
                <a:lnTo>
                  <a:pt x="248787" y="665645"/>
                </a:lnTo>
                <a:lnTo>
                  <a:pt x="206968" y="651120"/>
                </a:lnTo>
                <a:lnTo>
                  <a:pt x="167837" y="631484"/>
                </a:lnTo>
                <a:lnTo>
                  <a:pt x="131797" y="607141"/>
                </a:lnTo>
                <a:lnTo>
                  <a:pt x="99253" y="578496"/>
                </a:lnTo>
                <a:lnTo>
                  <a:pt x="70607" y="545951"/>
                </a:lnTo>
                <a:lnTo>
                  <a:pt x="46265" y="509912"/>
                </a:lnTo>
                <a:lnTo>
                  <a:pt x="26629" y="470780"/>
                </a:lnTo>
                <a:lnTo>
                  <a:pt x="12103" y="428961"/>
                </a:lnTo>
                <a:lnTo>
                  <a:pt x="3092" y="384858"/>
                </a:lnTo>
                <a:lnTo>
                  <a:pt x="0" y="338857"/>
                </a:lnTo>
                <a:lnTo>
                  <a:pt x="3092" y="292891"/>
                </a:lnTo>
                <a:lnTo>
                  <a:pt x="12103" y="248788"/>
                </a:lnTo>
                <a:lnTo>
                  <a:pt x="26629" y="206969"/>
                </a:lnTo>
                <a:lnTo>
                  <a:pt x="46265" y="167838"/>
                </a:lnTo>
                <a:lnTo>
                  <a:pt x="70607" y="131798"/>
                </a:lnTo>
                <a:lnTo>
                  <a:pt x="99253" y="99254"/>
                </a:lnTo>
                <a:lnTo>
                  <a:pt x="131797" y="70608"/>
                </a:lnTo>
                <a:lnTo>
                  <a:pt x="167837" y="46266"/>
                </a:lnTo>
                <a:lnTo>
                  <a:pt x="206968" y="26630"/>
                </a:lnTo>
                <a:lnTo>
                  <a:pt x="248787" y="12104"/>
                </a:lnTo>
                <a:lnTo>
                  <a:pt x="292891" y="3093"/>
                </a:lnTo>
                <a:lnTo>
                  <a:pt x="338874" y="0"/>
                </a:lnTo>
                <a:lnTo>
                  <a:pt x="384857" y="3093"/>
                </a:lnTo>
                <a:lnTo>
                  <a:pt x="428960" y="12104"/>
                </a:lnTo>
                <a:lnTo>
                  <a:pt x="470779" y="26630"/>
                </a:lnTo>
                <a:lnTo>
                  <a:pt x="509910" y="46266"/>
                </a:lnTo>
                <a:lnTo>
                  <a:pt x="545950" y="70608"/>
                </a:lnTo>
                <a:lnTo>
                  <a:pt x="578495" y="99254"/>
                </a:lnTo>
                <a:lnTo>
                  <a:pt x="607140" y="131798"/>
                </a:lnTo>
                <a:lnTo>
                  <a:pt x="631482" y="167838"/>
                </a:lnTo>
                <a:lnTo>
                  <a:pt x="651118" y="206969"/>
                </a:lnTo>
                <a:lnTo>
                  <a:pt x="665644" y="248788"/>
                </a:lnTo>
                <a:lnTo>
                  <a:pt x="674655" y="292891"/>
                </a:lnTo>
                <a:lnTo>
                  <a:pt x="677746" y="338875"/>
                </a:lnTo>
                <a:lnTo>
                  <a:pt x="674655" y="384858"/>
                </a:lnTo>
                <a:lnTo>
                  <a:pt x="665644" y="428961"/>
                </a:lnTo>
                <a:lnTo>
                  <a:pt x="651118" y="470780"/>
                </a:lnTo>
                <a:lnTo>
                  <a:pt x="631482" y="509912"/>
                </a:lnTo>
                <a:lnTo>
                  <a:pt x="607140" y="545951"/>
                </a:lnTo>
                <a:lnTo>
                  <a:pt x="578495" y="578496"/>
                </a:lnTo>
                <a:lnTo>
                  <a:pt x="545950" y="607141"/>
                </a:lnTo>
                <a:lnTo>
                  <a:pt x="509910" y="631484"/>
                </a:lnTo>
                <a:lnTo>
                  <a:pt x="470779" y="651120"/>
                </a:lnTo>
                <a:lnTo>
                  <a:pt x="428960" y="665645"/>
                </a:lnTo>
                <a:lnTo>
                  <a:pt x="384857" y="674657"/>
                </a:lnTo>
                <a:lnTo>
                  <a:pt x="338878" y="677750"/>
                </a:lnTo>
                <a:close/>
              </a:path>
            </a:pathLst>
          </a:custGeom>
          <a:solidFill>
            <a:srgbClr val="FFC000"/>
          </a:solidFill>
        </p:spPr>
        <p:txBody>
          <a:bodyPr wrap="square" lIns="0" tIns="0" rIns="0" bIns="0" rtlCol="0"/>
          <a:lstStyle/>
          <a:p>
            <a:endParaRPr/>
          </a:p>
        </p:txBody>
      </p:sp>
      <p:sp>
        <p:nvSpPr>
          <p:cNvPr id="37" name="object 37"/>
          <p:cNvSpPr txBox="1"/>
          <p:nvPr/>
        </p:nvSpPr>
        <p:spPr>
          <a:xfrm>
            <a:off x="12342393" y="7213128"/>
            <a:ext cx="3180715" cy="615950"/>
          </a:xfrm>
          <a:prstGeom prst="rect">
            <a:avLst/>
          </a:prstGeom>
        </p:spPr>
        <p:txBody>
          <a:bodyPr vert="horz" wrap="square" lIns="0" tIns="12700" rIns="0" bIns="0" rtlCol="0">
            <a:spAutoFit/>
          </a:bodyPr>
          <a:lstStyle/>
          <a:p>
            <a:pPr marL="12700" marR="5080">
              <a:lnSpc>
                <a:spcPct val="113999"/>
              </a:lnSpc>
              <a:spcBef>
                <a:spcPts val="100"/>
              </a:spcBef>
            </a:pPr>
            <a:r>
              <a:rPr sz="1700" spc="55" dirty="0">
                <a:solidFill>
                  <a:srgbClr val="1F2020"/>
                </a:solidFill>
                <a:latin typeface="Trebuchet MS"/>
                <a:cs typeface="Trebuchet MS"/>
              </a:rPr>
              <a:t>Budget</a:t>
            </a:r>
            <a:r>
              <a:rPr sz="1700" spc="-95" dirty="0">
                <a:solidFill>
                  <a:srgbClr val="1F2020"/>
                </a:solidFill>
                <a:latin typeface="Trebuchet MS"/>
                <a:cs typeface="Trebuchet MS"/>
              </a:rPr>
              <a:t> </a:t>
            </a:r>
            <a:r>
              <a:rPr sz="1700" spc="50" dirty="0">
                <a:solidFill>
                  <a:srgbClr val="1F2020"/>
                </a:solidFill>
                <a:latin typeface="Trebuchet MS"/>
                <a:cs typeface="Trebuchet MS"/>
              </a:rPr>
              <a:t>Advisor</a:t>
            </a:r>
            <a:r>
              <a:rPr sz="1700" spc="-95" dirty="0">
                <a:solidFill>
                  <a:srgbClr val="1F2020"/>
                </a:solidFill>
                <a:latin typeface="Trebuchet MS"/>
                <a:cs typeface="Trebuchet MS"/>
              </a:rPr>
              <a:t> </a:t>
            </a:r>
            <a:r>
              <a:rPr sz="1700" spc="80" dirty="0">
                <a:solidFill>
                  <a:srgbClr val="1F2020"/>
                </a:solidFill>
                <a:latin typeface="Trebuchet MS"/>
                <a:cs typeface="Trebuchet MS"/>
              </a:rPr>
              <a:t>and</a:t>
            </a:r>
            <a:r>
              <a:rPr sz="1700" spc="-90" dirty="0">
                <a:solidFill>
                  <a:srgbClr val="1F2020"/>
                </a:solidFill>
                <a:latin typeface="Trebuchet MS"/>
                <a:cs typeface="Trebuchet MS"/>
              </a:rPr>
              <a:t> </a:t>
            </a:r>
            <a:r>
              <a:rPr sz="1700" spc="40" dirty="0">
                <a:solidFill>
                  <a:srgbClr val="1F2020"/>
                </a:solidFill>
                <a:latin typeface="Trebuchet MS"/>
                <a:cs typeface="Trebuchet MS"/>
              </a:rPr>
              <a:t>Investment </a:t>
            </a:r>
            <a:r>
              <a:rPr sz="1700" spc="-500" dirty="0">
                <a:solidFill>
                  <a:srgbClr val="1F2020"/>
                </a:solidFill>
                <a:latin typeface="Trebuchet MS"/>
                <a:cs typeface="Trebuchet MS"/>
              </a:rPr>
              <a:t> </a:t>
            </a:r>
            <a:r>
              <a:rPr sz="1700" spc="15" dirty="0">
                <a:solidFill>
                  <a:srgbClr val="1F2020"/>
                </a:solidFill>
                <a:latin typeface="Trebuchet MS"/>
                <a:cs typeface="Trebuchet MS"/>
              </a:rPr>
              <a:t>Portfolio</a:t>
            </a:r>
            <a:endParaRPr sz="1700" dirty="0">
              <a:latin typeface="Trebuchet MS"/>
              <a:cs typeface="Trebuchet MS"/>
            </a:endParaRPr>
          </a:p>
        </p:txBody>
      </p:sp>
      <p:sp>
        <p:nvSpPr>
          <p:cNvPr id="38" name="object 38"/>
          <p:cNvSpPr txBox="1"/>
          <p:nvPr/>
        </p:nvSpPr>
        <p:spPr>
          <a:xfrm>
            <a:off x="11836983" y="7371243"/>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5</a:t>
            </a:r>
            <a:endParaRPr sz="1800" dirty="0">
              <a:solidFill>
                <a:srgbClr val="044C4A"/>
              </a:solidFill>
              <a:latin typeface="Trebuchet MS"/>
              <a:cs typeface="Trebuchet MS"/>
            </a:endParaRPr>
          </a:p>
        </p:txBody>
      </p:sp>
      <p:sp>
        <p:nvSpPr>
          <p:cNvPr id="39" name="object 39"/>
          <p:cNvSpPr txBox="1"/>
          <p:nvPr/>
        </p:nvSpPr>
        <p:spPr>
          <a:xfrm>
            <a:off x="12290710" y="4986833"/>
            <a:ext cx="3914140" cy="911225"/>
          </a:xfrm>
          <a:prstGeom prst="rect">
            <a:avLst/>
          </a:prstGeom>
        </p:spPr>
        <p:txBody>
          <a:bodyPr vert="horz" wrap="square" lIns="0" tIns="12700" rIns="0" bIns="0" rtlCol="0">
            <a:spAutoFit/>
          </a:bodyPr>
          <a:lstStyle/>
          <a:p>
            <a:pPr marL="12700" marR="5080">
              <a:lnSpc>
                <a:spcPct val="113999"/>
              </a:lnSpc>
              <a:spcBef>
                <a:spcPts val="100"/>
              </a:spcBef>
            </a:pPr>
            <a:r>
              <a:rPr sz="1700" spc="70" dirty="0">
                <a:solidFill>
                  <a:srgbClr val="1F2020"/>
                </a:solidFill>
                <a:latin typeface="Trebuchet MS"/>
                <a:cs typeface="Trebuchet MS"/>
              </a:rPr>
              <a:t>A </a:t>
            </a:r>
            <a:r>
              <a:rPr sz="1700" spc="-5" dirty="0">
                <a:solidFill>
                  <a:srgbClr val="1F2020"/>
                </a:solidFill>
                <a:latin typeface="Trebuchet MS"/>
                <a:cs typeface="Trebuchet MS"/>
              </a:rPr>
              <a:t>Virtual </a:t>
            </a:r>
            <a:r>
              <a:rPr sz="1700" spc="40" dirty="0">
                <a:solidFill>
                  <a:srgbClr val="1F2020"/>
                </a:solidFill>
                <a:latin typeface="Trebuchet MS"/>
                <a:cs typeface="Trebuchet MS"/>
              </a:rPr>
              <a:t>Assistant </a:t>
            </a:r>
            <a:r>
              <a:rPr sz="1700" spc="15" dirty="0">
                <a:solidFill>
                  <a:srgbClr val="1F2020"/>
                </a:solidFill>
                <a:latin typeface="Trebuchet MS"/>
                <a:cs typeface="Trebuchet MS"/>
              </a:rPr>
              <a:t>offering </a:t>
            </a:r>
            <a:r>
              <a:rPr sz="1700" spc="60" dirty="0">
                <a:solidFill>
                  <a:srgbClr val="1F2020"/>
                </a:solidFill>
                <a:latin typeface="Trebuchet MS"/>
                <a:cs typeface="Trebuchet MS"/>
              </a:rPr>
              <a:t>Speak </a:t>
            </a:r>
            <a:r>
              <a:rPr sz="1700" spc="65" dirty="0">
                <a:solidFill>
                  <a:srgbClr val="1F2020"/>
                </a:solidFill>
                <a:latin typeface="Trebuchet MS"/>
                <a:cs typeface="Trebuchet MS"/>
              </a:rPr>
              <a:t> </a:t>
            </a:r>
            <a:r>
              <a:rPr sz="1700" spc="10" dirty="0">
                <a:solidFill>
                  <a:srgbClr val="1F2020"/>
                </a:solidFill>
                <a:latin typeface="Trebuchet MS"/>
                <a:cs typeface="Trebuchet MS"/>
              </a:rPr>
              <a:t>Selection</a:t>
            </a:r>
            <a:r>
              <a:rPr sz="1700" spc="-80" dirty="0">
                <a:solidFill>
                  <a:srgbClr val="1F2020"/>
                </a:solidFill>
                <a:latin typeface="Trebuchet MS"/>
                <a:cs typeface="Trebuchet MS"/>
              </a:rPr>
              <a:t> </a:t>
            </a:r>
            <a:r>
              <a:rPr sz="1700" spc="80" dirty="0">
                <a:solidFill>
                  <a:srgbClr val="1F2020"/>
                </a:solidFill>
                <a:latin typeface="Trebuchet MS"/>
                <a:cs typeface="Trebuchet MS"/>
              </a:rPr>
              <a:t>and</a:t>
            </a:r>
            <a:r>
              <a:rPr sz="1700" spc="-75" dirty="0">
                <a:solidFill>
                  <a:srgbClr val="1F2020"/>
                </a:solidFill>
                <a:latin typeface="Trebuchet MS"/>
                <a:cs typeface="Trebuchet MS"/>
              </a:rPr>
              <a:t> </a:t>
            </a:r>
            <a:r>
              <a:rPr sz="1700" spc="60" dirty="0">
                <a:solidFill>
                  <a:srgbClr val="1F2020"/>
                </a:solidFill>
                <a:latin typeface="Trebuchet MS"/>
                <a:cs typeface="Trebuchet MS"/>
              </a:rPr>
              <a:t>Speak</a:t>
            </a:r>
            <a:r>
              <a:rPr sz="1700" spc="-75" dirty="0">
                <a:solidFill>
                  <a:srgbClr val="1F2020"/>
                </a:solidFill>
                <a:latin typeface="Trebuchet MS"/>
                <a:cs typeface="Trebuchet MS"/>
              </a:rPr>
              <a:t> </a:t>
            </a:r>
            <a:r>
              <a:rPr sz="1700" spc="40" dirty="0">
                <a:solidFill>
                  <a:srgbClr val="1F2020"/>
                </a:solidFill>
                <a:latin typeface="Trebuchet MS"/>
                <a:cs typeface="Trebuchet MS"/>
              </a:rPr>
              <a:t>Screen</a:t>
            </a:r>
            <a:r>
              <a:rPr sz="1700" spc="-75" dirty="0">
                <a:solidFill>
                  <a:srgbClr val="1F2020"/>
                </a:solidFill>
                <a:latin typeface="Trebuchet MS"/>
                <a:cs typeface="Trebuchet MS"/>
              </a:rPr>
              <a:t> </a:t>
            </a:r>
            <a:r>
              <a:rPr sz="1700" spc="25" dirty="0">
                <a:solidFill>
                  <a:srgbClr val="1F2020"/>
                </a:solidFill>
                <a:latin typeface="Trebuchet MS"/>
                <a:cs typeface="Trebuchet MS"/>
              </a:rPr>
              <a:t>features</a:t>
            </a:r>
            <a:r>
              <a:rPr sz="1700" spc="-75" dirty="0">
                <a:solidFill>
                  <a:srgbClr val="1F2020"/>
                </a:solidFill>
                <a:latin typeface="Trebuchet MS"/>
                <a:cs typeface="Trebuchet MS"/>
              </a:rPr>
              <a:t> </a:t>
            </a:r>
            <a:r>
              <a:rPr sz="1700" spc="25" dirty="0">
                <a:solidFill>
                  <a:srgbClr val="1F2020"/>
                </a:solidFill>
                <a:latin typeface="Trebuchet MS"/>
                <a:cs typeface="Trebuchet MS"/>
              </a:rPr>
              <a:t>in </a:t>
            </a:r>
            <a:r>
              <a:rPr sz="1700" spc="-500" dirty="0">
                <a:solidFill>
                  <a:srgbClr val="1F2020"/>
                </a:solidFill>
                <a:latin typeface="Trebuchet MS"/>
                <a:cs typeface="Trebuchet MS"/>
              </a:rPr>
              <a:t> </a:t>
            </a:r>
            <a:r>
              <a:rPr sz="1700" spc="10" dirty="0">
                <a:solidFill>
                  <a:srgbClr val="1F2020"/>
                </a:solidFill>
                <a:latin typeface="Trebuchet MS"/>
                <a:cs typeface="Trebuchet MS"/>
              </a:rPr>
              <a:t>multiple</a:t>
            </a:r>
            <a:r>
              <a:rPr sz="1700" spc="-80" dirty="0">
                <a:solidFill>
                  <a:srgbClr val="1F2020"/>
                </a:solidFill>
                <a:latin typeface="Trebuchet MS"/>
                <a:cs typeface="Trebuchet MS"/>
              </a:rPr>
              <a:t> </a:t>
            </a:r>
            <a:r>
              <a:rPr sz="1700" spc="-10" dirty="0">
                <a:solidFill>
                  <a:srgbClr val="1F2020"/>
                </a:solidFill>
                <a:latin typeface="Trebuchet MS"/>
                <a:cs typeface="Trebuchet MS"/>
              </a:rPr>
              <a:t>local</a:t>
            </a:r>
            <a:r>
              <a:rPr sz="1700" spc="-75" dirty="0">
                <a:solidFill>
                  <a:srgbClr val="1F2020"/>
                </a:solidFill>
                <a:latin typeface="Trebuchet MS"/>
                <a:cs typeface="Trebuchet MS"/>
              </a:rPr>
              <a:t> </a:t>
            </a:r>
            <a:r>
              <a:rPr sz="1700" spc="55" dirty="0">
                <a:solidFill>
                  <a:srgbClr val="1F2020"/>
                </a:solidFill>
                <a:latin typeface="Trebuchet MS"/>
                <a:cs typeface="Trebuchet MS"/>
              </a:rPr>
              <a:t>languages</a:t>
            </a:r>
            <a:endParaRPr sz="1700" dirty="0">
              <a:latin typeface="Trebuchet MS"/>
              <a:cs typeface="Trebuchet MS"/>
            </a:endParaRPr>
          </a:p>
        </p:txBody>
      </p:sp>
      <p:sp>
        <p:nvSpPr>
          <p:cNvPr id="40" name="object 40"/>
          <p:cNvSpPr txBox="1"/>
          <p:nvPr/>
        </p:nvSpPr>
        <p:spPr>
          <a:xfrm>
            <a:off x="12262286" y="3475918"/>
            <a:ext cx="3665854" cy="284480"/>
          </a:xfrm>
          <a:prstGeom prst="rect">
            <a:avLst/>
          </a:prstGeom>
        </p:spPr>
        <p:txBody>
          <a:bodyPr vert="horz" wrap="square" lIns="0" tIns="12700" rIns="0" bIns="0" rtlCol="0">
            <a:spAutoFit/>
          </a:bodyPr>
          <a:lstStyle/>
          <a:p>
            <a:pPr marL="12700">
              <a:lnSpc>
                <a:spcPct val="100000"/>
              </a:lnSpc>
              <a:spcBef>
                <a:spcPts val="100"/>
              </a:spcBef>
            </a:pPr>
            <a:r>
              <a:rPr sz="1700" spc="90" dirty="0">
                <a:solidFill>
                  <a:srgbClr val="1F2020"/>
                </a:solidFill>
                <a:latin typeface="Trebuchet MS"/>
                <a:cs typeface="Trebuchet MS"/>
              </a:rPr>
              <a:t>An</a:t>
            </a:r>
            <a:r>
              <a:rPr sz="1700" spc="-85" dirty="0">
                <a:solidFill>
                  <a:srgbClr val="1F2020"/>
                </a:solidFill>
                <a:latin typeface="Trebuchet MS"/>
                <a:cs typeface="Trebuchet MS"/>
              </a:rPr>
              <a:t> </a:t>
            </a:r>
            <a:r>
              <a:rPr sz="1700" spc="15" dirty="0">
                <a:solidFill>
                  <a:srgbClr val="1F2020"/>
                </a:solidFill>
                <a:latin typeface="Trebuchet MS"/>
                <a:cs typeface="Trebuchet MS"/>
              </a:rPr>
              <a:t>integrated</a:t>
            </a:r>
            <a:r>
              <a:rPr sz="1700" spc="-80" dirty="0">
                <a:solidFill>
                  <a:srgbClr val="1F2020"/>
                </a:solidFill>
                <a:latin typeface="Trebuchet MS"/>
                <a:cs typeface="Trebuchet MS"/>
              </a:rPr>
              <a:t> </a:t>
            </a:r>
            <a:r>
              <a:rPr sz="1700" spc="25" dirty="0">
                <a:solidFill>
                  <a:srgbClr val="1F2020"/>
                </a:solidFill>
                <a:latin typeface="Trebuchet MS"/>
                <a:cs typeface="Trebuchet MS"/>
              </a:rPr>
              <a:t>platform</a:t>
            </a:r>
            <a:r>
              <a:rPr sz="1700" spc="-85" dirty="0">
                <a:solidFill>
                  <a:srgbClr val="1F2020"/>
                </a:solidFill>
                <a:latin typeface="Trebuchet MS"/>
                <a:cs typeface="Trebuchet MS"/>
              </a:rPr>
              <a:t> </a:t>
            </a:r>
            <a:r>
              <a:rPr sz="1700" spc="25" dirty="0">
                <a:solidFill>
                  <a:srgbClr val="1F2020"/>
                </a:solidFill>
                <a:latin typeface="Trebuchet MS"/>
                <a:cs typeface="Trebuchet MS"/>
              </a:rPr>
              <a:t>for</a:t>
            </a:r>
            <a:r>
              <a:rPr sz="1700" spc="-80" dirty="0">
                <a:solidFill>
                  <a:srgbClr val="1F2020"/>
                </a:solidFill>
                <a:latin typeface="Trebuchet MS"/>
                <a:cs typeface="Trebuchet MS"/>
              </a:rPr>
              <a:t> </a:t>
            </a:r>
            <a:r>
              <a:rPr sz="1700" spc="-35" dirty="0">
                <a:solidFill>
                  <a:srgbClr val="1F2020"/>
                </a:solidFill>
                <a:latin typeface="Trebuchet MS"/>
                <a:cs typeface="Trebuchet MS"/>
              </a:rPr>
              <a:t>all</a:t>
            </a:r>
            <a:r>
              <a:rPr sz="1700" spc="-85" dirty="0">
                <a:solidFill>
                  <a:srgbClr val="1F2020"/>
                </a:solidFill>
                <a:latin typeface="Trebuchet MS"/>
                <a:cs typeface="Trebuchet MS"/>
              </a:rPr>
              <a:t> </a:t>
            </a:r>
            <a:r>
              <a:rPr sz="1700" spc="35" dirty="0">
                <a:solidFill>
                  <a:srgbClr val="1F2020"/>
                </a:solidFill>
                <a:latin typeface="Trebuchet MS"/>
                <a:cs typeface="Trebuchet MS"/>
              </a:rPr>
              <a:t>banks.</a:t>
            </a:r>
            <a:endParaRPr sz="1700" dirty="0">
              <a:latin typeface="Trebuchet MS"/>
              <a:cs typeface="Trebuchet MS"/>
            </a:endParaRPr>
          </a:p>
        </p:txBody>
      </p:sp>
      <p:sp>
        <p:nvSpPr>
          <p:cNvPr id="41" name="object 41"/>
          <p:cNvSpPr txBox="1"/>
          <p:nvPr/>
        </p:nvSpPr>
        <p:spPr>
          <a:xfrm>
            <a:off x="12354528" y="8399532"/>
            <a:ext cx="3419475" cy="284480"/>
          </a:xfrm>
          <a:prstGeom prst="rect">
            <a:avLst/>
          </a:prstGeom>
        </p:spPr>
        <p:txBody>
          <a:bodyPr vert="horz" wrap="square" lIns="0" tIns="12700" rIns="0" bIns="0" rtlCol="0">
            <a:spAutoFit/>
          </a:bodyPr>
          <a:lstStyle/>
          <a:p>
            <a:pPr marL="12700">
              <a:lnSpc>
                <a:spcPct val="100000"/>
              </a:lnSpc>
              <a:spcBef>
                <a:spcPts val="100"/>
              </a:spcBef>
            </a:pPr>
            <a:r>
              <a:rPr sz="1700" spc="5" dirty="0">
                <a:solidFill>
                  <a:srgbClr val="1F2020"/>
                </a:solidFill>
                <a:latin typeface="Trebuchet MS"/>
                <a:cs typeface="Trebuchet MS"/>
              </a:rPr>
              <a:t>Interconnectivity</a:t>
            </a:r>
            <a:r>
              <a:rPr sz="1700" spc="-90" dirty="0">
                <a:solidFill>
                  <a:srgbClr val="1F2020"/>
                </a:solidFill>
                <a:latin typeface="Trebuchet MS"/>
                <a:cs typeface="Trebuchet MS"/>
              </a:rPr>
              <a:t> </a:t>
            </a:r>
            <a:r>
              <a:rPr sz="1700" spc="5" dirty="0">
                <a:solidFill>
                  <a:srgbClr val="1F2020"/>
                </a:solidFill>
                <a:latin typeface="Trebuchet MS"/>
                <a:cs typeface="Trebuchet MS"/>
              </a:rPr>
              <a:t>with</a:t>
            </a:r>
            <a:r>
              <a:rPr sz="1700" spc="-85" dirty="0">
                <a:solidFill>
                  <a:srgbClr val="1F2020"/>
                </a:solidFill>
                <a:latin typeface="Trebuchet MS"/>
                <a:cs typeface="Trebuchet MS"/>
              </a:rPr>
              <a:t> </a:t>
            </a:r>
            <a:r>
              <a:rPr sz="1700" spc="-35" dirty="0">
                <a:solidFill>
                  <a:srgbClr val="1F2020"/>
                </a:solidFill>
                <a:latin typeface="Trebuchet MS"/>
                <a:cs typeface="Trebuchet MS"/>
              </a:rPr>
              <a:t>all</a:t>
            </a:r>
            <a:r>
              <a:rPr sz="1700" spc="-85" dirty="0">
                <a:solidFill>
                  <a:srgbClr val="1F2020"/>
                </a:solidFill>
                <a:latin typeface="Trebuchet MS"/>
                <a:cs typeface="Trebuchet MS"/>
              </a:rPr>
              <a:t> </a:t>
            </a:r>
            <a:r>
              <a:rPr sz="1700" spc="10" dirty="0">
                <a:solidFill>
                  <a:srgbClr val="1F2020"/>
                </a:solidFill>
                <a:latin typeface="Trebuchet MS"/>
                <a:cs typeface="Trebuchet MS"/>
              </a:rPr>
              <a:t>network.</a:t>
            </a:r>
            <a:endParaRPr sz="1700" dirty="0">
              <a:latin typeface="Trebuchet MS"/>
              <a:cs typeface="Trebuchet MS"/>
            </a:endParaRPr>
          </a:p>
        </p:txBody>
      </p:sp>
      <p:sp>
        <p:nvSpPr>
          <p:cNvPr id="42" name="object 42"/>
          <p:cNvSpPr/>
          <p:nvPr/>
        </p:nvSpPr>
        <p:spPr>
          <a:xfrm>
            <a:off x="11561025" y="3303378"/>
            <a:ext cx="678180" cy="678180"/>
          </a:xfrm>
          <a:custGeom>
            <a:avLst/>
            <a:gdLst/>
            <a:ahLst/>
            <a:cxnLst/>
            <a:rect l="l" t="t" r="r" b="b"/>
            <a:pathLst>
              <a:path w="678179" h="678179">
                <a:moveTo>
                  <a:pt x="338875" y="677750"/>
                </a:moveTo>
                <a:lnTo>
                  <a:pt x="292891" y="674656"/>
                </a:lnTo>
                <a:lnTo>
                  <a:pt x="248788" y="665645"/>
                </a:lnTo>
                <a:lnTo>
                  <a:pt x="206969" y="651119"/>
                </a:lnTo>
                <a:lnTo>
                  <a:pt x="167838" y="631484"/>
                </a:lnTo>
                <a:lnTo>
                  <a:pt x="131798" y="607141"/>
                </a:lnTo>
                <a:lnTo>
                  <a:pt x="99253" y="578496"/>
                </a:lnTo>
                <a:lnTo>
                  <a:pt x="70608" y="545951"/>
                </a:lnTo>
                <a:lnTo>
                  <a:pt x="46265" y="509912"/>
                </a:lnTo>
                <a:lnTo>
                  <a:pt x="26629" y="470780"/>
                </a:lnTo>
                <a:lnTo>
                  <a:pt x="12104" y="428961"/>
                </a:lnTo>
                <a:lnTo>
                  <a:pt x="3092" y="384858"/>
                </a:lnTo>
                <a:lnTo>
                  <a:pt x="0" y="338885"/>
                </a:lnTo>
                <a:lnTo>
                  <a:pt x="3092" y="292891"/>
                </a:lnTo>
                <a:lnTo>
                  <a:pt x="12104" y="248788"/>
                </a:lnTo>
                <a:lnTo>
                  <a:pt x="26629" y="206969"/>
                </a:lnTo>
                <a:lnTo>
                  <a:pt x="46265" y="167838"/>
                </a:lnTo>
                <a:lnTo>
                  <a:pt x="70608" y="131798"/>
                </a:lnTo>
                <a:lnTo>
                  <a:pt x="99253" y="99254"/>
                </a:lnTo>
                <a:lnTo>
                  <a:pt x="131798" y="70608"/>
                </a:lnTo>
                <a:lnTo>
                  <a:pt x="167838" y="46266"/>
                </a:lnTo>
                <a:lnTo>
                  <a:pt x="206969" y="26630"/>
                </a:lnTo>
                <a:lnTo>
                  <a:pt x="248788" y="12104"/>
                </a:lnTo>
                <a:lnTo>
                  <a:pt x="292891" y="3093"/>
                </a:lnTo>
                <a:lnTo>
                  <a:pt x="338871" y="0"/>
                </a:lnTo>
                <a:lnTo>
                  <a:pt x="384858" y="3093"/>
                </a:lnTo>
                <a:lnTo>
                  <a:pt x="428961" y="12104"/>
                </a:lnTo>
                <a:lnTo>
                  <a:pt x="470780" y="26630"/>
                </a:lnTo>
                <a:lnTo>
                  <a:pt x="509911" y="46266"/>
                </a:lnTo>
                <a:lnTo>
                  <a:pt x="545951" y="70608"/>
                </a:lnTo>
                <a:lnTo>
                  <a:pt x="578495" y="99254"/>
                </a:lnTo>
                <a:lnTo>
                  <a:pt x="607141" y="131798"/>
                </a:lnTo>
                <a:lnTo>
                  <a:pt x="631483" y="167838"/>
                </a:lnTo>
                <a:lnTo>
                  <a:pt x="651119" y="206969"/>
                </a:lnTo>
                <a:lnTo>
                  <a:pt x="665645" y="248788"/>
                </a:lnTo>
                <a:lnTo>
                  <a:pt x="674656" y="292891"/>
                </a:lnTo>
                <a:lnTo>
                  <a:pt x="677749" y="338864"/>
                </a:lnTo>
                <a:lnTo>
                  <a:pt x="674656" y="384858"/>
                </a:lnTo>
                <a:lnTo>
                  <a:pt x="665645" y="428961"/>
                </a:lnTo>
                <a:lnTo>
                  <a:pt x="651119" y="470780"/>
                </a:lnTo>
                <a:lnTo>
                  <a:pt x="631483" y="509912"/>
                </a:lnTo>
                <a:lnTo>
                  <a:pt x="607141" y="545951"/>
                </a:lnTo>
                <a:lnTo>
                  <a:pt x="578495" y="578496"/>
                </a:lnTo>
                <a:lnTo>
                  <a:pt x="545951" y="607141"/>
                </a:lnTo>
                <a:lnTo>
                  <a:pt x="509911" y="631484"/>
                </a:lnTo>
                <a:lnTo>
                  <a:pt x="470780" y="651119"/>
                </a:lnTo>
                <a:lnTo>
                  <a:pt x="428961" y="665645"/>
                </a:lnTo>
                <a:lnTo>
                  <a:pt x="384858" y="674656"/>
                </a:lnTo>
                <a:lnTo>
                  <a:pt x="338875" y="677750"/>
                </a:lnTo>
                <a:close/>
              </a:path>
            </a:pathLst>
          </a:custGeom>
          <a:solidFill>
            <a:srgbClr val="FFC000"/>
          </a:solidFill>
        </p:spPr>
        <p:txBody>
          <a:bodyPr wrap="square" lIns="0" tIns="0" rIns="0" bIns="0" rtlCol="0"/>
          <a:lstStyle/>
          <a:p>
            <a:endParaRPr/>
          </a:p>
        </p:txBody>
      </p:sp>
      <p:sp>
        <p:nvSpPr>
          <p:cNvPr id="43" name="object 43"/>
          <p:cNvSpPr/>
          <p:nvPr/>
        </p:nvSpPr>
        <p:spPr>
          <a:xfrm>
            <a:off x="11532450" y="4230707"/>
            <a:ext cx="661035" cy="661035"/>
          </a:xfrm>
          <a:custGeom>
            <a:avLst/>
            <a:gdLst/>
            <a:ahLst/>
            <a:cxnLst/>
            <a:rect l="l" t="t" r="r" b="b"/>
            <a:pathLst>
              <a:path w="661034" h="661035">
                <a:moveTo>
                  <a:pt x="330331" y="660663"/>
                </a:moveTo>
                <a:lnTo>
                  <a:pt x="281517" y="657081"/>
                </a:lnTo>
                <a:lnTo>
                  <a:pt x="234927" y="646677"/>
                </a:lnTo>
                <a:lnTo>
                  <a:pt x="191071" y="629961"/>
                </a:lnTo>
                <a:lnTo>
                  <a:pt x="150462" y="607445"/>
                </a:lnTo>
                <a:lnTo>
                  <a:pt x="113609" y="579638"/>
                </a:lnTo>
                <a:lnTo>
                  <a:pt x="81024" y="547053"/>
                </a:lnTo>
                <a:lnTo>
                  <a:pt x="53218" y="510200"/>
                </a:lnTo>
                <a:lnTo>
                  <a:pt x="30701" y="469591"/>
                </a:lnTo>
                <a:lnTo>
                  <a:pt x="13985" y="425735"/>
                </a:lnTo>
                <a:lnTo>
                  <a:pt x="3581" y="379145"/>
                </a:lnTo>
                <a:lnTo>
                  <a:pt x="0" y="330333"/>
                </a:lnTo>
                <a:lnTo>
                  <a:pt x="3581" y="281517"/>
                </a:lnTo>
                <a:lnTo>
                  <a:pt x="13985" y="234927"/>
                </a:lnTo>
                <a:lnTo>
                  <a:pt x="30701" y="191072"/>
                </a:lnTo>
                <a:lnTo>
                  <a:pt x="53218" y="150462"/>
                </a:lnTo>
                <a:lnTo>
                  <a:pt x="81024" y="113609"/>
                </a:lnTo>
                <a:lnTo>
                  <a:pt x="113609" y="81024"/>
                </a:lnTo>
                <a:lnTo>
                  <a:pt x="150462" y="53218"/>
                </a:lnTo>
                <a:lnTo>
                  <a:pt x="191071" y="30701"/>
                </a:lnTo>
                <a:lnTo>
                  <a:pt x="234927" y="13985"/>
                </a:lnTo>
                <a:lnTo>
                  <a:pt x="281517" y="3581"/>
                </a:lnTo>
                <a:lnTo>
                  <a:pt x="330328" y="0"/>
                </a:lnTo>
                <a:lnTo>
                  <a:pt x="379145" y="3581"/>
                </a:lnTo>
                <a:lnTo>
                  <a:pt x="425735" y="13985"/>
                </a:lnTo>
                <a:lnTo>
                  <a:pt x="469591" y="30701"/>
                </a:lnTo>
                <a:lnTo>
                  <a:pt x="510200" y="53218"/>
                </a:lnTo>
                <a:lnTo>
                  <a:pt x="547053" y="81024"/>
                </a:lnTo>
                <a:lnTo>
                  <a:pt x="579638" y="113609"/>
                </a:lnTo>
                <a:lnTo>
                  <a:pt x="607444" y="150462"/>
                </a:lnTo>
                <a:lnTo>
                  <a:pt x="629961" y="191072"/>
                </a:lnTo>
                <a:lnTo>
                  <a:pt x="646677" y="234927"/>
                </a:lnTo>
                <a:lnTo>
                  <a:pt x="657081" y="281517"/>
                </a:lnTo>
                <a:lnTo>
                  <a:pt x="660663" y="330329"/>
                </a:lnTo>
                <a:lnTo>
                  <a:pt x="657081" y="379145"/>
                </a:lnTo>
                <a:lnTo>
                  <a:pt x="646677" y="425735"/>
                </a:lnTo>
                <a:lnTo>
                  <a:pt x="629961" y="469591"/>
                </a:lnTo>
                <a:lnTo>
                  <a:pt x="607444" y="510200"/>
                </a:lnTo>
                <a:lnTo>
                  <a:pt x="579638" y="547053"/>
                </a:lnTo>
                <a:lnTo>
                  <a:pt x="547053" y="579638"/>
                </a:lnTo>
                <a:lnTo>
                  <a:pt x="510200" y="607445"/>
                </a:lnTo>
                <a:lnTo>
                  <a:pt x="469591" y="629961"/>
                </a:lnTo>
                <a:lnTo>
                  <a:pt x="425735" y="646677"/>
                </a:lnTo>
                <a:lnTo>
                  <a:pt x="379145" y="657081"/>
                </a:lnTo>
                <a:lnTo>
                  <a:pt x="330331" y="660663"/>
                </a:lnTo>
                <a:close/>
              </a:path>
            </a:pathLst>
          </a:custGeom>
          <a:solidFill>
            <a:srgbClr val="FFC000"/>
          </a:solidFill>
        </p:spPr>
        <p:txBody>
          <a:bodyPr wrap="square" lIns="0" tIns="0" rIns="0" bIns="0" rtlCol="0"/>
          <a:lstStyle/>
          <a:p>
            <a:endParaRPr/>
          </a:p>
        </p:txBody>
      </p:sp>
      <p:sp>
        <p:nvSpPr>
          <p:cNvPr id="44" name="object 44"/>
          <p:cNvSpPr/>
          <p:nvPr/>
        </p:nvSpPr>
        <p:spPr>
          <a:xfrm>
            <a:off x="11593177" y="8206323"/>
            <a:ext cx="678180" cy="678180"/>
          </a:xfrm>
          <a:custGeom>
            <a:avLst/>
            <a:gdLst/>
            <a:ahLst/>
            <a:cxnLst/>
            <a:rect l="l" t="t" r="r" b="b"/>
            <a:pathLst>
              <a:path w="678179" h="678179">
                <a:moveTo>
                  <a:pt x="338875" y="677750"/>
                </a:moveTo>
                <a:lnTo>
                  <a:pt x="292891" y="674657"/>
                </a:lnTo>
                <a:lnTo>
                  <a:pt x="248788" y="665645"/>
                </a:lnTo>
                <a:lnTo>
                  <a:pt x="206969" y="651120"/>
                </a:lnTo>
                <a:lnTo>
                  <a:pt x="167837" y="631484"/>
                </a:lnTo>
                <a:lnTo>
                  <a:pt x="131798" y="607141"/>
                </a:lnTo>
                <a:lnTo>
                  <a:pt x="99253" y="578496"/>
                </a:lnTo>
                <a:lnTo>
                  <a:pt x="70608" y="545951"/>
                </a:lnTo>
                <a:lnTo>
                  <a:pt x="46265" y="509911"/>
                </a:lnTo>
                <a:lnTo>
                  <a:pt x="26629" y="470780"/>
                </a:lnTo>
                <a:lnTo>
                  <a:pt x="12104" y="428961"/>
                </a:lnTo>
                <a:lnTo>
                  <a:pt x="3092" y="384858"/>
                </a:lnTo>
                <a:lnTo>
                  <a:pt x="0" y="338861"/>
                </a:lnTo>
                <a:lnTo>
                  <a:pt x="3092" y="292891"/>
                </a:lnTo>
                <a:lnTo>
                  <a:pt x="12104" y="248788"/>
                </a:lnTo>
                <a:lnTo>
                  <a:pt x="26629" y="206969"/>
                </a:lnTo>
                <a:lnTo>
                  <a:pt x="46265" y="167838"/>
                </a:lnTo>
                <a:lnTo>
                  <a:pt x="70608" y="131798"/>
                </a:lnTo>
                <a:lnTo>
                  <a:pt x="99253" y="99254"/>
                </a:lnTo>
                <a:lnTo>
                  <a:pt x="131798" y="70608"/>
                </a:lnTo>
                <a:lnTo>
                  <a:pt x="167837" y="46266"/>
                </a:lnTo>
                <a:lnTo>
                  <a:pt x="206969" y="26630"/>
                </a:lnTo>
                <a:lnTo>
                  <a:pt x="248788" y="12104"/>
                </a:lnTo>
                <a:lnTo>
                  <a:pt x="292891" y="3093"/>
                </a:lnTo>
                <a:lnTo>
                  <a:pt x="338874" y="0"/>
                </a:lnTo>
                <a:lnTo>
                  <a:pt x="384858" y="3093"/>
                </a:lnTo>
                <a:lnTo>
                  <a:pt x="428961" y="12104"/>
                </a:lnTo>
                <a:lnTo>
                  <a:pt x="470780" y="26630"/>
                </a:lnTo>
                <a:lnTo>
                  <a:pt x="509911" y="46266"/>
                </a:lnTo>
                <a:lnTo>
                  <a:pt x="545951" y="70608"/>
                </a:lnTo>
                <a:lnTo>
                  <a:pt x="578495" y="99254"/>
                </a:lnTo>
                <a:lnTo>
                  <a:pt x="607140" y="131798"/>
                </a:lnTo>
                <a:lnTo>
                  <a:pt x="631483" y="167838"/>
                </a:lnTo>
                <a:lnTo>
                  <a:pt x="651119" y="206969"/>
                </a:lnTo>
                <a:lnTo>
                  <a:pt x="665644" y="248788"/>
                </a:lnTo>
                <a:lnTo>
                  <a:pt x="674656" y="292891"/>
                </a:lnTo>
                <a:lnTo>
                  <a:pt x="677748" y="338874"/>
                </a:lnTo>
                <a:lnTo>
                  <a:pt x="674656" y="384858"/>
                </a:lnTo>
                <a:lnTo>
                  <a:pt x="665644" y="428961"/>
                </a:lnTo>
                <a:lnTo>
                  <a:pt x="651119" y="470780"/>
                </a:lnTo>
                <a:lnTo>
                  <a:pt x="631483" y="509911"/>
                </a:lnTo>
                <a:lnTo>
                  <a:pt x="607140" y="545951"/>
                </a:lnTo>
                <a:lnTo>
                  <a:pt x="578495" y="578496"/>
                </a:lnTo>
                <a:lnTo>
                  <a:pt x="545951" y="607141"/>
                </a:lnTo>
                <a:lnTo>
                  <a:pt x="509911" y="631484"/>
                </a:lnTo>
                <a:lnTo>
                  <a:pt x="470780" y="651120"/>
                </a:lnTo>
                <a:lnTo>
                  <a:pt x="428961" y="665645"/>
                </a:lnTo>
                <a:lnTo>
                  <a:pt x="384858" y="674657"/>
                </a:lnTo>
                <a:lnTo>
                  <a:pt x="338875" y="677750"/>
                </a:lnTo>
                <a:close/>
              </a:path>
            </a:pathLst>
          </a:custGeom>
          <a:solidFill>
            <a:srgbClr val="FFC000"/>
          </a:solidFill>
        </p:spPr>
        <p:txBody>
          <a:bodyPr wrap="square" lIns="0" tIns="0" rIns="0" bIns="0" rtlCol="0"/>
          <a:lstStyle/>
          <a:p>
            <a:endParaRPr/>
          </a:p>
        </p:txBody>
      </p:sp>
      <p:sp>
        <p:nvSpPr>
          <p:cNvPr id="45" name="object 45"/>
          <p:cNvSpPr txBox="1"/>
          <p:nvPr/>
        </p:nvSpPr>
        <p:spPr>
          <a:xfrm>
            <a:off x="11717177" y="3492608"/>
            <a:ext cx="488847"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1</a:t>
            </a:r>
            <a:endParaRPr sz="1800" dirty="0">
              <a:solidFill>
                <a:srgbClr val="044C4A"/>
              </a:solidFill>
              <a:latin typeface="Trebuchet MS"/>
              <a:cs typeface="Trebuchet MS"/>
            </a:endParaRPr>
          </a:p>
        </p:txBody>
      </p:sp>
      <p:sp>
        <p:nvSpPr>
          <p:cNvPr id="46" name="object 46"/>
          <p:cNvSpPr txBox="1"/>
          <p:nvPr/>
        </p:nvSpPr>
        <p:spPr>
          <a:xfrm>
            <a:off x="11742317" y="4364601"/>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2</a:t>
            </a:r>
            <a:endParaRPr sz="1800" dirty="0">
              <a:solidFill>
                <a:srgbClr val="044C4A"/>
              </a:solidFill>
              <a:latin typeface="Trebuchet MS"/>
              <a:cs typeface="Trebuchet MS"/>
            </a:endParaRPr>
          </a:p>
        </p:txBody>
      </p:sp>
      <p:sp>
        <p:nvSpPr>
          <p:cNvPr id="47" name="object 47"/>
          <p:cNvSpPr txBox="1"/>
          <p:nvPr/>
        </p:nvSpPr>
        <p:spPr>
          <a:xfrm>
            <a:off x="11778965" y="5442445"/>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3</a:t>
            </a:r>
            <a:endParaRPr sz="1800" dirty="0">
              <a:solidFill>
                <a:srgbClr val="044C4A"/>
              </a:solidFill>
              <a:latin typeface="Trebuchet MS"/>
              <a:cs typeface="Trebuchet MS"/>
            </a:endParaRPr>
          </a:p>
        </p:txBody>
      </p:sp>
      <p:sp>
        <p:nvSpPr>
          <p:cNvPr id="48" name="object 48"/>
          <p:cNvSpPr txBox="1"/>
          <p:nvPr/>
        </p:nvSpPr>
        <p:spPr>
          <a:xfrm>
            <a:off x="11742318" y="8366911"/>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6</a:t>
            </a:r>
            <a:endParaRPr sz="1800" dirty="0">
              <a:solidFill>
                <a:srgbClr val="044C4A"/>
              </a:solidFill>
              <a:latin typeface="Trebuchet MS"/>
              <a:cs typeface="Trebuchet MS"/>
            </a:endParaRPr>
          </a:p>
        </p:txBody>
      </p:sp>
      <p:sp>
        <p:nvSpPr>
          <p:cNvPr id="49" name="object 49"/>
          <p:cNvSpPr/>
          <p:nvPr/>
        </p:nvSpPr>
        <p:spPr>
          <a:xfrm>
            <a:off x="11583385" y="9198557"/>
            <a:ext cx="678180" cy="678180"/>
          </a:xfrm>
          <a:custGeom>
            <a:avLst/>
            <a:gdLst/>
            <a:ahLst/>
            <a:cxnLst/>
            <a:rect l="l" t="t" r="r" b="b"/>
            <a:pathLst>
              <a:path w="678179" h="678179">
                <a:moveTo>
                  <a:pt x="338875" y="677750"/>
                </a:moveTo>
                <a:lnTo>
                  <a:pt x="292891" y="674657"/>
                </a:lnTo>
                <a:lnTo>
                  <a:pt x="248788" y="665645"/>
                </a:lnTo>
                <a:lnTo>
                  <a:pt x="206969" y="651120"/>
                </a:lnTo>
                <a:lnTo>
                  <a:pt x="167837" y="631484"/>
                </a:lnTo>
                <a:lnTo>
                  <a:pt x="131798" y="607141"/>
                </a:lnTo>
                <a:lnTo>
                  <a:pt x="99253" y="578496"/>
                </a:lnTo>
                <a:lnTo>
                  <a:pt x="70608" y="545951"/>
                </a:lnTo>
                <a:lnTo>
                  <a:pt x="46265" y="509912"/>
                </a:lnTo>
                <a:lnTo>
                  <a:pt x="26629" y="470780"/>
                </a:lnTo>
                <a:lnTo>
                  <a:pt x="12104" y="428961"/>
                </a:lnTo>
                <a:lnTo>
                  <a:pt x="3092" y="384858"/>
                </a:lnTo>
                <a:lnTo>
                  <a:pt x="0" y="338862"/>
                </a:lnTo>
                <a:lnTo>
                  <a:pt x="3092" y="292892"/>
                </a:lnTo>
                <a:lnTo>
                  <a:pt x="12104" y="248789"/>
                </a:lnTo>
                <a:lnTo>
                  <a:pt x="26629" y="206970"/>
                </a:lnTo>
                <a:lnTo>
                  <a:pt x="46265" y="167838"/>
                </a:lnTo>
                <a:lnTo>
                  <a:pt x="70608" y="131798"/>
                </a:lnTo>
                <a:lnTo>
                  <a:pt x="99253" y="99254"/>
                </a:lnTo>
                <a:lnTo>
                  <a:pt x="131798" y="70609"/>
                </a:lnTo>
                <a:lnTo>
                  <a:pt x="167837" y="46266"/>
                </a:lnTo>
                <a:lnTo>
                  <a:pt x="206969" y="26630"/>
                </a:lnTo>
                <a:lnTo>
                  <a:pt x="248788" y="12104"/>
                </a:lnTo>
                <a:lnTo>
                  <a:pt x="292891" y="3093"/>
                </a:lnTo>
                <a:lnTo>
                  <a:pt x="338874" y="0"/>
                </a:lnTo>
                <a:lnTo>
                  <a:pt x="384858" y="3093"/>
                </a:lnTo>
                <a:lnTo>
                  <a:pt x="428961" y="12104"/>
                </a:lnTo>
                <a:lnTo>
                  <a:pt x="470780" y="26630"/>
                </a:lnTo>
                <a:lnTo>
                  <a:pt x="509911" y="46266"/>
                </a:lnTo>
                <a:lnTo>
                  <a:pt x="545951" y="70609"/>
                </a:lnTo>
                <a:lnTo>
                  <a:pt x="578495" y="99254"/>
                </a:lnTo>
                <a:lnTo>
                  <a:pt x="607140" y="131798"/>
                </a:lnTo>
                <a:lnTo>
                  <a:pt x="631483" y="167838"/>
                </a:lnTo>
                <a:lnTo>
                  <a:pt x="651119" y="206970"/>
                </a:lnTo>
                <a:lnTo>
                  <a:pt x="665644" y="248789"/>
                </a:lnTo>
                <a:lnTo>
                  <a:pt x="674656" y="292892"/>
                </a:lnTo>
                <a:lnTo>
                  <a:pt x="677748" y="338875"/>
                </a:lnTo>
                <a:lnTo>
                  <a:pt x="674656" y="384858"/>
                </a:lnTo>
                <a:lnTo>
                  <a:pt x="665644" y="428961"/>
                </a:lnTo>
                <a:lnTo>
                  <a:pt x="651119" y="470780"/>
                </a:lnTo>
                <a:lnTo>
                  <a:pt x="631483" y="509912"/>
                </a:lnTo>
                <a:lnTo>
                  <a:pt x="607140" y="545951"/>
                </a:lnTo>
                <a:lnTo>
                  <a:pt x="578495" y="578496"/>
                </a:lnTo>
                <a:lnTo>
                  <a:pt x="545951" y="607141"/>
                </a:lnTo>
                <a:lnTo>
                  <a:pt x="509911" y="631484"/>
                </a:lnTo>
                <a:lnTo>
                  <a:pt x="470780" y="651120"/>
                </a:lnTo>
                <a:lnTo>
                  <a:pt x="428961" y="665645"/>
                </a:lnTo>
                <a:lnTo>
                  <a:pt x="384858" y="674657"/>
                </a:lnTo>
                <a:lnTo>
                  <a:pt x="338875" y="677750"/>
                </a:lnTo>
                <a:close/>
              </a:path>
            </a:pathLst>
          </a:custGeom>
          <a:solidFill>
            <a:srgbClr val="FFC000"/>
          </a:solidFill>
        </p:spPr>
        <p:txBody>
          <a:bodyPr wrap="square" lIns="0" tIns="0" rIns="0" bIns="0" rtlCol="0"/>
          <a:lstStyle/>
          <a:p>
            <a:endParaRPr/>
          </a:p>
        </p:txBody>
      </p:sp>
      <p:sp>
        <p:nvSpPr>
          <p:cNvPr id="50" name="object 50"/>
          <p:cNvSpPr txBox="1"/>
          <p:nvPr/>
        </p:nvSpPr>
        <p:spPr>
          <a:xfrm>
            <a:off x="11742318" y="9420248"/>
            <a:ext cx="287020" cy="299720"/>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7</a:t>
            </a:r>
            <a:endParaRPr sz="1800" dirty="0">
              <a:solidFill>
                <a:srgbClr val="044C4A"/>
              </a:solidFill>
              <a:latin typeface="Trebuchet MS"/>
              <a:cs typeface="Trebuchet MS"/>
            </a:endParaRPr>
          </a:p>
        </p:txBody>
      </p:sp>
      <p:sp>
        <p:nvSpPr>
          <p:cNvPr id="51" name="object 51"/>
          <p:cNvSpPr txBox="1"/>
          <p:nvPr/>
        </p:nvSpPr>
        <p:spPr>
          <a:xfrm>
            <a:off x="12354528" y="9215713"/>
            <a:ext cx="5139690" cy="615950"/>
          </a:xfrm>
          <a:prstGeom prst="rect">
            <a:avLst/>
          </a:prstGeom>
        </p:spPr>
        <p:txBody>
          <a:bodyPr vert="horz" wrap="square" lIns="0" tIns="12700" rIns="0" bIns="0" rtlCol="0">
            <a:spAutoFit/>
          </a:bodyPr>
          <a:lstStyle/>
          <a:p>
            <a:pPr marL="12700" marR="5080">
              <a:lnSpc>
                <a:spcPct val="113999"/>
              </a:lnSpc>
              <a:spcBef>
                <a:spcPts val="100"/>
              </a:spcBef>
            </a:pPr>
            <a:r>
              <a:rPr sz="1700" spc="10" dirty="0">
                <a:latin typeface="Trebuchet MS"/>
                <a:cs typeface="Trebuchet MS"/>
              </a:rPr>
              <a:t>Automatically</a:t>
            </a:r>
            <a:r>
              <a:rPr sz="1700" spc="-75" dirty="0">
                <a:latin typeface="Trebuchet MS"/>
                <a:cs typeface="Trebuchet MS"/>
              </a:rPr>
              <a:t> </a:t>
            </a:r>
            <a:r>
              <a:rPr sz="1700" spc="10" dirty="0">
                <a:latin typeface="Trebuchet MS"/>
                <a:cs typeface="Trebuchet MS"/>
              </a:rPr>
              <a:t>installs</a:t>
            </a:r>
            <a:r>
              <a:rPr sz="1700" spc="-75" dirty="0">
                <a:latin typeface="Trebuchet MS"/>
                <a:cs typeface="Trebuchet MS"/>
              </a:rPr>
              <a:t> </a:t>
            </a:r>
            <a:r>
              <a:rPr sz="1700" spc="5" dirty="0">
                <a:latin typeface="Trebuchet MS"/>
                <a:cs typeface="Trebuchet MS"/>
              </a:rPr>
              <a:t>with</a:t>
            </a:r>
            <a:r>
              <a:rPr sz="1700" spc="380" dirty="0">
                <a:latin typeface="Trebuchet MS"/>
                <a:cs typeface="Trebuchet MS"/>
              </a:rPr>
              <a:t> </a:t>
            </a:r>
            <a:r>
              <a:rPr sz="1700" spc="55" dirty="0">
                <a:latin typeface="Trebuchet MS"/>
                <a:cs typeface="Trebuchet MS"/>
              </a:rPr>
              <a:t>system</a:t>
            </a:r>
            <a:r>
              <a:rPr sz="1700" spc="-75" dirty="0">
                <a:latin typeface="Trebuchet MS"/>
                <a:cs typeface="Trebuchet MS"/>
              </a:rPr>
              <a:t> </a:t>
            </a:r>
            <a:r>
              <a:rPr sz="1700" spc="45" dirty="0">
                <a:latin typeface="Trebuchet MS"/>
                <a:cs typeface="Trebuchet MS"/>
              </a:rPr>
              <a:t>update</a:t>
            </a:r>
            <a:r>
              <a:rPr sz="1700" spc="370" dirty="0">
                <a:latin typeface="Trebuchet MS"/>
                <a:cs typeface="Trebuchet MS"/>
              </a:rPr>
              <a:t> </a:t>
            </a:r>
            <a:r>
              <a:rPr sz="1700" spc="25" dirty="0">
                <a:latin typeface="Trebuchet MS"/>
                <a:cs typeface="Trebuchet MS"/>
              </a:rPr>
              <a:t>for</a:t>
            </a:r>
            <a:r>
              <a:rPr sz="1700" spc="-70" dirty="0">
                <a:latin typeface="Trebuchet MS"/>
                <a:cs typeface="Trebuchet MS"/>
              </a:rPr>
              <a:t> </a:t>
            </a:r>
            <a:r>
              <a:rPr sz="1700" spc="45" dirty="0">
                <a:latin typeface="Trebuchet MS"/>
                <a:cs typeface="Trebuchet MS"/>
              </a:rPr>
              <a:t>easy </a:t>
            </a:r>
            <a:r>
              <a:rPr sz="1700" spc="-500" dirty="0">
                <a:latin typeface="Trebuchet MS"/>
                <a:cs typeface="Trebuchet MS"/>
              </a:rPr>
              <a:t> </a:t>
            </a:r>
            <a:r>
              <a:rPr sz="1700" spc="40" dirty="0">
                <a:latin typeface="Trebuchet MS"/>
                <a:cs typeface="Trebuchet MS"/>
              </a:rPr>
              <a:t>access</a:t>
            </a:r>
            <a:endParaRPr sz="1700" dirty="0">
              <a:latin typeface="Trebuchet MS"/>
              <a:cs typeface="Trebuchet MS"/>
            </a:endParaRPr>
          </a:p>
        </p:txBody>
      </p:sp>
      <p:sp>
        <p:nvSpPr>
          <p:cNvPr id="52" name="object 3"/>
          <p:cNvSpPr/>
          <p:nvPr/>
        </p:nvSpPr>
        <p:spPr>
          <a:xfrm>
            <a:off x="11494028" y="2613379"/>
            <a:ext cx="2374372" cy="215045"/>
          </a:xfrm>
          <a:custGeom>
            <a:avLst/>
            <a:gdLst/>
            <a:ahLst/>
            <a:cxnLst/>
            <a:rect l="l" t="t" r="r" b="b"/>
            <a:pathLst>
              <a:path w="110490" h="661034">
                <a:moveTo>
                  <a:pt x="110068" y="660409"/>
                </a:moveTo>
                <a:lnTo>
                  <a:pt x="0" y="660409"/>
                </a:lnTo>
                <a:lnTo>
                  <a:pt x="0" y="0"/>
                </a:lnTo>
                <a:lnTo>
                  <a:pt x="110068" y="0"/>
                </a:lnTo>
                <a:lnTo>
                  <a:pt x="110068" y="660409"/>
                </a:lnTo>
                <a:close/>
              </a:path>
            </a:pathLst>
          </a:custGeom>
          <a:solidFill>
            <a:srgbClr val="044C4A"/>
          </a:solidFill>
        </p:spPr>
        <p:txBody>
          <a:bodyPr wrap="square" lIns="0" tIns="0" rIns="0" bIns="0" rtlCol="0"/>
          <a:lstStyle/>
          <a:p>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1693" y="622447"/>
            <a:ext cx="4706937" cy="1890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9786" y="2829787"/>
            <a:ext cx="2279650" cy="1169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 name="object 27"/>
          <p:cNvSpPr txBox="1"/>
          <p:nvPr/>
        </p:nvSpPr>
        <p:spPr>
          <a:xfrm>
            <a:off x="2569786" y="4763477"/>
            <a:ext cx="2190750" cy="863600"/>
          </a:xfrm>
          <a:prstGeom prst="rect">
            <a:avLst/>
          </a:prstGeom>
        </p:spPr>
        <p:txBody>
          <a:bodyPr vert="horz" wrap="square" lIns="0" tIns="39370" rIns="0" bIns="0" rtlCol="0">
            <a:spAutoFit/>
          </a:bodyPr>
          <a:lstStyle/>
          <a:p>
            <a:pPr marL="52069">
              <a:lnSpc>
                <a:spcPct val="100000"/>
              </a:lnSpc>
              <a:spcBef>
                <a:spcPts val="310"/>
              </a:spcBef>
            </a:pPr>
            <a:r>
              <a:rPr sz="1200" spc="-20" dirty="0">
                <a:solidFill>
                  <a:srgbClr val="1F2020"/>
                </a:solidFill>
                <a:latin typeface="Lucida Sans Unicode"/>
                <a:cs typeface="Lucida Sans Unicode"/>
              </a:rPr>
              <a:t>Personalized</a:t>
            </a:r>
            <a:r>
              <a:rPr sz="1200" spc="-70" dirty="0">
                <a:solidFill>
                  <a:srgbClr val="1F2020"/>
                </a:solidFill>
                <a:latin typeface="Lucida Sans Unicode"/>
                <a:cs typeface="Lucida Sans Unicode"/>
              </a:rPr>
              <a:t> </a:t>
            </a:r>
            <a:r>
              <a:rPr sz="1200" spc="-25" dirty="0">
                <a:solidFill>
                  <a:srgbClr val="1F2020"/>
                </a:solidFill>
                <a:latin typeface="Lucida Sans Unicode"/>
                <a:cs typeface="Lucida Sans Unicode"/>
              </a:rPr>
              <a:t>Financial</a:t>
            </a:r>
            <a:r>
              <a:rPr sz="1200" spc="-70" dirty="0">
                <a:solidFill>
                  <a:srgbClr val="1F2020"/>
                </a:solidFill>
                <a:latin typeface="Lucida Sans Unicode"/>
                <a:cs typeface="Lucida Sans Unicode"/>
              </a:rPr>
              <a:t> </a:t>
            </a:r>
            <a:r>
              <a:rPr sz="1200" spc="-45" dirty="0">
                <a:solidFill>
                  <a:srgbClr val="1F2020"/>
                </a:solidFill>
                <a:latin typeface="Lucida Sans Unicode"/>
                <a:cs typeface="Lucida Sans Unicode"/>
              </a:rPr>
              <a:t>insight:</a:t>
            </a:r>
            <a:endParaRPr sz="1200" dirty="0">
              <a:latin typeface="Lucida Sans Unicode"/>
              <a:cs typeface="Lucida Sans Unicode"/>
            </a:endParaRPr>
          </a:p>
          <a:p>
            <a:pPr marL="12700">
              <a:lnSpc>
                <a:spcPct val="100000"/>
              </a:lnSpc>
              <a:spcBef>
                <a:spcPts val="210"/>
              </a:spcBef>
            </a:pPr>
            <a:r>
              <a:rPr sz="1200" spc="-20" dirty="0">
                <a:solidFill>
                  <a:srgbClr val="1F2020"/>
                </a:solidFill>
                <a:latin typeface="Lucida Sans Unicode"/>
                <a:cs typeface="Lucida Sans Unicode"/>
              </a:rPr>
              <a:t>Offers</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tailored</a:t>
            </a:r>
            <a:r>
              <a:rPr sz="1200" spc="-70" dirty="0">
                <a:solidFill>
                  <a:srgbClr val="1F2020"/>
                </a:solidFill>
                <a:latin typeface="Lucida Sans Unicode"/>
                <a:cs typeface="Lucida Sans Unicode"/>
              </a:rPr>
              <a:t> </a:t>
            </a:r>
            <a:r>
              <a:rPr sz="1200" spc="-25" dirty="0">
                <a:solidFill>
                  <a:srgbClr val="1F2020"/>
                </a:solidFill>
                <a:latin typeface="Lucida Sans Unicode"/>
                <a:cs typeface="Lucida Sans Unicode"/>
              </a:rPr>
              <a:t>financial</a:t>
            </a:r>
            <a:endParaRPr sz="1200" dirty="0">
              <a:latin typeface="Lucida Sans Unicode"/>
              <a:cs typeface="Lucida Sans Unicode"/>
            </a:endParaRPr>
          </a:p>
          <a:p>
            <a:pPr marL="12700" marR="230504">
              <a:lnSpc>
                <a:spcPct val="114599"/>
              </a:lnSpc>
            </a:pPr>
            <a:r>
              <a:rPr sz="1200" spc="-40" dirty="0">
                <a:solidFill>
                  <a:srgbClr val="1F2020"/>
                </a:solidFill>
                <a:latin typeface="Lucida Sans Unicode"/>
                <a:cs typeface="Lucida Sans Unicode"/>
              </a:rPr>
              <a:t>insights</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to</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help</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users</a:t>
            </a:r>
            <a:r>
              <a:rPr sz="1200" spc="-70" dirty="0">
                <a:solidFill>
                  <a:srgbClr val="1F2020"/>
                </a:solidFill>
                <a:latin typeface="Lucida Sans Unicode"/>
                <a:cs typeface="Lucida Sans Unicode"/>
              </a:rPr>
              <a:t> </a:t>
            </a:r>
            <a:r>
              <a:rPr sz="1200" spc="-15" dirty="0">
                <a:solidFill>
                  <a:srgbClr val="1F2020"/>
                </a:solidFill>
                <a:latin typeface="Lucida Sans Unicode"/>
                <a:cs typeface="Lucida Sans Unicode"/>
              </a:rPr>
              <a:t>make  </a:t>
            </a:r>
            <a:r>
              <a:rPr sz="1200" spc="-20" dirty="0">
                <a:solidFill>
                  <a:srgbClr val="1F2020"/>
                </a:solidFill>
                <a:latin typeface="Lucida Sans Unicode"/>
                <a:cs typeface="Lucida Sans Unicode"/>
              </a:rPr>
              <a:t>informed</a:t>
            </a:r>
            <a:r>
              <a:rPr sz="1200" spc="-75" dirty="0">
                <a:solidFill>
                  <a:srgbClr val="1F2020"/>
                </a:solidFill>
                <a:latin typeface="Lucida Sans Unicode"/>
                <a:cs typeface="Lucida Sans Unicode"/>
              </a:rPr>
              <a:t> </a:t>
            </a:r>
            <a:r>
              <a:rPr sz="1200" spc="-35" dirty="0">
                <a:solidFill>
                  <a:srgbClr val="1F2020"/>
                </a:solidFill>
                <a:latin typeface="Lucida Sans Unicode"/>
                <a:cs typeface="Lucida Sans Unicode"/>
              </a:rPr>
              <a:t>decisions.</a:t>
            </a:r>
            <a:endParaRPr sz="1200" dirty="0">
              <a:latin typeface="Lucida Sans Unicode"/>
              <a:cs typeface="Lucida Sans Unicode"/>
            </a:endParaRPr>
          </a:p>
        </p:txBody>
      </p:sp>
      <p:sp>
        <p:nvSpPr>
          <p:cNvPr id="59" name="object 30"/>
          <p:cNvSpPr txBox="1"/>
          <p:nvPr/>
        </p:nvSpPr>
        <p:spPr>
          <a:xfrm>
            <a:off x="2569786" y="6274670"/>
            <a:ext cx="2205990" cy="1073150"/>
          </a:xfrm>
          <a:prstGeom prst="rect">
            <a:avLst/>
          </a:prstGeom>
        </p:spPr>
        <p:txBody>
          <a:bodyPr vert="horz" wrap="square" lIns="0" tIns="39370" rIns="0" bIns="0" rtlCol="0">
            <a:spAutoFit/>
          </a:bodyPr>
          <a:lstStyle/>
          <a:p>
            <a:pPr marL="12700">
              <a:lnSpc>
                <a:spcPct val="100000"/>
              </a:lnSpc>
              <a:spcBef>
                <a:spcPts val="310"/>
              </a:spcBef>
            </a:pPr>
            <a:r>
              <a:rPr sz="1200" spc="-10" dirty="0">
                <a:solidFill>
                  <a:srgbClr val="1F2020"/>
                </a:solidFill>
                <a:latin typeface="Lucida Sans Unicode"/>
                <a:cs typeface="Lucida Sans Unicode"/>
              </a:rPr>
              <a:t>Enhanced</a:t>
            </a:r>
            <a:r>
              <a:rPr sz="1200" spc="-70" dirty="0">
                <a:solidFill>
                  <a:srgbClr val="1F2020"/>
                </a:solidFill>
                <a:latin typeface="Lucida Sans Unicode"/>
                <a:cs typeface="Lucida Sans Unicode"/>
              </a:rPr>
              <a:t> </a:t>
            </a:r>
            <a:r>
              <a:rPr sz="1200" spc="-25" dirty="0">
                <a:solidFill>
                  <a:srgbClr val="1F2020"/>
                </a:solidFill>
                <a:latin typeface="Lucida Sans Unicode"/>
                <a:cs typeface="Lucida Sans Unicode"/>
              </a:rPr>
              <a:t>Financial</a:t>
            </a:r>
            <a:endParaRPr sz="1200" dirty="0">
              <a:latin typeface="Lucida Sans Unicode"/>
              <a:cs typeface="Lucida Sans Unicode"/>
            </a:endParaRPr>
          </a:p>
          <a:p>
            <a:pPr marL="12700" marR="5080">
              <a:lnSpc>
                <a:spcPct val="114599"/>
              </a:lnSpc>
            </a:pPr>
            <a:r>
              <a:rPr sz="1200" spc="-40" dirty="0">
                <a:solidFill>
                  <a:srgbClr val="1F2020"/>
                </a:solidFill>
                <a:latin typeface="Lucida Sans Unicode"/>
                <a:cs typeface="Lucida Sans Unicode"/>
              </a:rPr>
              <a:t>Accessibility:</a:t>
            </a:r>
            <a:r>
              <a:rPr sz="1200" spc="-70" dirty="0">
                <a:solidFill>
                  <a:srgbClr val="1F2020"/>
                </a:solidFill>
                <a:latin typeface="Lucida Sans Unicode"/>
                <a:cs typeface="Lucida Sans Unicode"/>
              </a:rPr>
              <a:t> </a:t>
            </a:r>
            <a:r>
              <a:rPr sz="1200" spc="-15" dirty="0">
                <a:solidFill>
                  <a:srgbClr val="1F2020"/>
                </a:solidFill>
                <a:latin typeface="Lucida Sans Unicode"/>
                <a:cs typeface="Lucida Sans Unicode"/>
              </a:rPr>
              <a:t>Ensures</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universal  </a:t>
            </a:r>
            <a:r>
              <a:rPr sz="1200" spc="-25" dirty="0">
                <a:solidFill>
                  <a:srgbClr val="1F2020"/>
                </a:solidFill>
                <a:latin typeface="Lucida Sans Unicode"/>
                <a:cs typeface="Lucida Sans Unicode"/>
              </a:rPr>
              <a:t>access</a:t>
            </a:r>
            <a:r>
              <a:rPr sz="1200" spc="-70" dirty="0">
                <a:solidFill>
                  <a:srgbClr val="1F2020"/>
                </a:solidFill>
                <a:latin typeface="Lucida Sans Unicode"/>
                <a:cs typeface="Lucida Sans Unicode"/>
              </a:rPr>
              <a:t> </a:t>
            </a:r>
            <a:r>
              <a:rPr sz="1200" spc="-15" dirty="0">
                <a:solidFill>
                  <a:srgbClr val="1F2020"/>
                </a:solidFill>
                <a:latin typeface="Lucida Sans Unicode"/>
                <a:cs typeface="Lucida Sans Unicode"/>
              </a:rPr>
              <a:t>on</a:t>
            </a:r>
            <a:r>
              <a:rPr sz="1200" spc="-70" dirty="0">
                <a:solidFill>
                  <a:srgbClr val="1F2020"/>
                </a:solidFill>
                <a:latin typeface="Lucida Sans Unicode"/>
                <a:cs typeface="Lucida Sans Unicode"/>
              </a:rPr>
              <a:t> </a:t>
            </a:r>
            <a:r>
              <a:rPr sz="1200" spc="-15" dirty="0">
                <a:solidFill>
                  <a:srgbClr val="1F2020"/>
                </a:solidFill>
                <a:latin typeface="Lucida Sans Unicode"/>
                <a:cs typeface="Lucida Sans Unicode"/>
              </a:rPr>
              <a:t>any</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device</a:t>
            </a:r>
            <a:r>
              <a:rPr sz="1200" spc="-70" dirty="0">
                <a:solidFill>
                  <a:srgbClr val="1F2020"/>
                </a:solidFill>
                <a:latin typeface="Lucida Sans Unicode"/>
                <a:cs typeface="Lucida Sans Unicode"/>
              </a:rPr>
              <a:t> </a:t>
            </a:r>
            <a:r>
              <a:rPr sz="1200" spc="-10" dirty="0">
                <a:solidFill>
                  <a:srgbClr val="1F2020"/>
                </a:solidFill>
                <a:latin typeface="Lucida Sans Unicode"/>
                <a:cs typeface="Lucida Sans Unicode"/>
              </a:rPr>
              <a:t>and  </a:t>
            </a:r>
            <a:r>
              <a:rPr sz="1200" spc="-25" dirty="0">
                <a:solidFill>
                  <a:srgbClr val="1F2020"/>
                </a:solidFill>
                <a:latin typeface="Lucida Sans Unicode"/>
                <a:cs typeface="Lucida Sans Unicode"/>
              </a:rPr>
              <a:t>supports</a:t>
            </a:r>
            <a:r>
              <a:rPr sz="1200" spc="-70" dirty="0">
                <a:solidFill>
                  <a:srgbClr val="1F2020"/>
                </a:solidFill>
                <a:latin typeface="Lucida Sans Unicode"/>
                <a:cs typeface="Lucida Sans Unicode"/>
              </a:rPr>
              <a:t> </a:t>
            </a:r>
            <a:r>
              <a:rPr sz="1200" spc="-30" dirty="0">
                <a:solidFill>
                  <a:srgbClr val="1F2020"/>
                </a:solidFill>
                <a:latin typeface="Lucida Sans Unicode"/>
                <a:cs typeface="Lucida Sans Unicode"/>
              </a:rPr>
              <a:t>local</a:t>
            </a:r>
            <a:r>
              <a:rPr sz="1200" spc="-70" dirty="0">
                <a:solidFill>
                  <a:srgbClr val="1F2020"/>
                </a:solidFill>
                <a:latin typeface="Lucida Sans Unicode"/>
                <a:cs typeface="Lucida Sans Unicode"/>
              </a:rPr>
              <a:t> </a:t>
            </a:r>
            <a:r>
              <a:rPr sz="1200" spc="-35" dirty="0">
                <a:solidFill>
                  <a:srgbClr val="1F2020"/>
                </a:solidFill>
                <a:latin typeface="Lucida Sans Unicode"/>
                <a:cs typeface="Lucida Sans Unicode"/>
              </a:rPr>
              <a:t>languages,  </a:t>
            </a:r>
            <a:r>
              <a:rPr sz="1200" spc="-40" dirty="0">
                <a:solidFill>
                  <a:srgbClr val="1F2020"/>
                </a:solidFill>
                <a:latin typeface="Lucida Sans Unicode"/>
                <a:cs typeface="Lucida Sans Unicode"/>
              </a:rPr>
              <a:t>making</a:t>
            </a:r>
            <a:endParaRPr sz="1200" dirty="0">
              <a:latin typeface="Lucida Sans Unicode"/>
              <a:cs typeface="Lucida Sans Unicode"/>
            </a:endParaRPr>
          </a:p>
        </p:txBody>
      </p:sp>
      <p:sp>
        <p:nvSpPr>
          <p:cNvPr id="60" name="object 33"/>
          <p:cNvSpPr txBox="1"/>
          <p:nvPr/>
        </p:nvSpPr>
        <p:spPr>
          <a:xfrm>
            <a:off x="2524684" y="8109972"/>
            <a:ext cx="2232660" cy="863600"/>
          </a:xfrm>
          <a:prstGeom prst="rect">
            <a:avLst/>
          </a:prstGeom>
        </p:spPr>
        <p:txBody>
          <a:bodyPr vert="horz" wrap="square" lIns="0" tIns="12700" rIns="0" bIns="0" rtlCol="0">
            <a:spAutoFit/>
          </a:bodyPr>
          <a:lstStyle/>
          <a:p>
            <a:pPr marL="12700" marR="5080">
              <a:lnSpc>
                <a:spcPct val="114599"/>
              </a:lnSpc>
              <a:spcBef>
                <a:spcPts val="100"/>
              </a:spcBef>
            </a:pPr>
            <a:r>
              <a:rPr sz="1200" spc="-20" dirty="0">
                <a:solidFill>
                  <a:srgbClr val="1F2020"/>
                </a:solidFill>
                <a:latin typeface="Lucida Sans Unicode"/>
                <a:cs typeface="Lucida Sans Unicode"/>
              </a:rPr>
              <a:t>Security</a:t>
            </a:r>
            <a:r>
              <a:rPr sz="1200" spc="-70" dirty="0">
                <a:solidFill>
                  <a:srgbClr val="1F2020"/>
                </a:solidFill>
                <a:latin typeface="Lucida Sans Unicode"/>
                <a:cs typeface="Lucida Sans Unicode"/>
              </a:rPr>
              <a:t> </a:t>
            </a:r>
            <a:r>
              <a:rPr sz="1200" spc="-10" dirty="0">
                <a:solidFill>
                  <a:srgbClr val="1F2020"/>
                </a:solidFill>
                <a:latin typeface="Lucida Sans Unicode"/>
                <a:cs typeface="Lucida Sans Unicode"/>
              </a:rPr>
              <a:t>and</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Privacy:</a:t>
            </a:r>
            <a:r>
              <a:rPr sz="1200" spc="-70" dirty="0">
                <a:solidFill>
                  <a:srgbClr val="1F2020"/>
                </a:solidFill>
                <a:latin typeface="Lucida Sans Unicode"/>
                <a:cs typeface="Lucida Sans Unicode"/>
              </a:rPr>
              <a:t> </a:t>
            </a:r>
            <a:r>
              <a:rPr sz="1200" spc="-25" dirty="0">
                <a:solidFill>
                  <a:srgbClr val="1F2020"/>
                </a:solidFill>
                <a:latin typeface="Lucida Sans Unicode"/>
                <a:cs typeface="Lucida Sans Unicode"/>
              </a:rPr>
              <a:t>Prioritizes  </a:t>
            </a:r>
            <a:r>
              <a:rPr sz="1200" spc="-15" dirty="0">
                <a:solidFill>
                  <a:srgbClr val="1F2020"/>
                </a:solidFill>
                <a:latin typeface="Lucida Sans Unicode"/>
                <a:cs typeface="Lucida Sans Unicode"/>
              </a:rPr>
              <a:t>user </a:t>
            </a:r>
            <a:r>
              <a:rPr sz="1200" spc="-10" dirty="0">
                <a:solidFill>
                  <a:srgbClr val="1F2020"/>
                </a:solidFill>
                <a:latin typeface="Lucida Sans Unicode"/>
                <a:cs typeface="Lucida Sans Unicode"/>
              </a:rPr>
              <a:t>data </a:t>
            </a:r>
            <a:r>
              <a:rPr sz="1200" spc="-20" dirty="0">
                <a:solidFill>
                  <a:srgbClr val="1F2020"/>
                </a:solidFill>
                <a:latin typeface="Lucida Sans Unicode"/>
                <a:cs typeface="Lucida Sans Unicode"/>
              </a:rPr>
              <a:t>protection with </a:t>
            </a:r>
            <a:r>
              <a:rPr sz="1200" spc="-15" dirty="0">
                <a:solidFill>
                  <a:srgbClr val="1F2020"/>
                </a:solidFill>
                <a:latin typeface="Lucida Sans Unicode"/>
                <a:cs typeface="Lucida Sans Unicode"/>
              </a:rPr>
              <a:t> advanced</a:t>
            </a:r>
            <a:r>
              <a:rPr sz="1200" spc="-70" dirty="0">
                <a:solidFill>
                  <a:srgbClr val="1F2020"/>
                </a:solidFill>
                <a:latin typeface="Lucida Sans Unicode"/>
                <a:cs typeface="Lucida Sans Unicode"/>
              </a:rPr>
              <a:t> </a:t>
            </a:r>
            <a:r>
              <a:rPr sz="1200" spc="-25" dirty="0">
                <a:solidFill>
                  <a:srgbClr val="1F2020"/>
                </a:solidFill>
                <a:latin typeface="Lucida Sans Unicode"/>
                <a:cs typeface="Lucida Sans Unicode"/>
              </a:rPr>
              <a:t>security</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measures,  </a:t>
            </a:r>
            <a:r>
              <a:rPr sz="1200" spc="-30" dirty="0">
                <a:solidFill>
                  <a:srgbClr val="1F2020"/>
                </a:solidFill>
                <a:latin typeface="Lucida Sans Unicode"/>
                <a:cs typeface="Lucida Sans Unicode"/>
              </a:rPr>
              <a:t>fostering</a:t>
            </a:r>
            <a:r>
              <a:rPr sz="1200" spc="-70" dirty="0">
                <a:solidFill>
                  <a:srgbClr val="1F2020"/>
                </a:solidFill>
                <a:latin typeface="Lucida Sans Unicode"/>
                <a:cs typeface="Lucida Sans Unicode"/>
              </a:rPr>
              <a:t> </a:t>
            </a:r>
            <a:r>
              <a:rPr sz="1200" spc="-20" dirty="0">
                <a:solidFill>
                  <a:srgbClr val="1F2020"/>
                </a:solidFill>
                <a:latin typeface="Lucida Sans Unicode"/>
                <a:cs typeface="Lucida Sans Unicode"/>
              </a:rPr>
              <a:t>trust</a:t>
            </a:r>
            <a:r>
              <a:rPr sz="1200" spc="-70" dirty="0">
                <a:solidFill>
                  <a:srgbClr val="1F2020"/>
                </a:solidFill>
                <a:latin typeface="Lucida Sans Unicode"/>
                <a:cs typeface="Lucida Sans Unicode"/>
              </a:rPr>
              <a:t> </a:t>
            </a:r>
            <a:r>
              <a:rPr sz="1200" spc="-10" dirty="0">
                <a:solidFill>
                  <a:srgbClr val="1F2020"/>
                </a:solidFill>
                <a:latin typeface="Lucida Sans Unicode"/>
                <a:cs typeface="Lucida Sans Unicode"/>
              </a:rPr>
              <a:t>and</a:t>
            </a:r>
            <a:r>
              <a:rPr sz="1200" spc="-70" dirty="0">
                <a:solidFill>
                  <a:srgbClr val="1F2020"/>
                </a:solidFill>
                <a:latin typeface="Lucida Sans Unicode"/>
                <a:cs typeface="Lucida Sans Unicode"/>
              </a:rPr>
              <a:t> </a:t>
            </a:r>
            <a:r>
              <a:rPr sz="1200" spc="-30" dirty="0">
                <a:solidFill>
                  <a:srgbClr val="1F2020"/>
                </a:solidFill>
                <a:latin typeface="Lucida Sans Unicode"/>
                <a:cs typeface="Lucida Sans Unicode"/>
              </a:rPr>
              <a:t>reliability.</a:t>
            </a:r>
            <a:endParaRPr sz="1200" dirty="0">
              <a:latin typeface="Lucida Sans Unicode"/>
              <a:cs typeface="Lucida Sans Unicode"/>
            </a:endParaRPr>
          </a:p>
        </p:txBody>
      </p:sp>
      <p:sp>
        <p:nvSpPr>
          <p:cNvPr id="61" name="object 42"/>
          <p:cNvSpPr/>
          <p:nvPr/>
        </p:nvSpPr>
        <p:spPr>
          <a:xfrm>
            <a:off x="1357326" y="3137897"/>
            <a:ext cx="620659" cy="678180"/>
          </a:xfrm>
          <a:custGeom>
            <a:avLst/>
            <a:gdLst/>
            <a:ahLst/>
            <a:cxnLst/>
            <a:rect l="l" t="t" r="r" b="b"/>
            <a:pathLst>
              <a:path w="678179" h="678179">
                <a:moveTo>
                  <a:pt x="338875" y="677750"/>
                </a:moveTo>
                <a:lnTo>
                  <a:pt x="292891" y="674656"/>
                </a:lnTo>
                <a:lnTo>
                  <a:pt x="248788" y="665645"/>
                </a:lnTo>
                <a:lnTo>
                  <a:pt x="206969" y="651119"/>
                </a:lnTo>
                <a:lnTo>
                  <a:pt x="167838" y="631484"/>
                </a:lnTo>
                <a:lnTo>
                  <a:pt x="131798" y="607141"/>
                </a:lnTo>
                <a:lnTo>
                  <a:pt x="99253" y="578496"/>
                </a:lnTo>
                <a:lnTo>
                  <a:pt x="70608" y="545951"/>
                </a:lnTo>
                <a:lnTo>
                  <a:pt x="46265" y="509912"/>
                </a:lnTo>
                <a:lnTo>
                  <a:pt x="26629" y="470780"/>
                </a:lnTo>
                <a:lnTo>
                  <a:pt x="12104" y="428961"/>
                </a:lnTo>
                <a:lnTo>
                  <a:pt x="3092" y="384858"/>
                </a:lnTo>
                <a:lnTo>
                  <a:pt x="0" y="338885"/>
                </a:lnTo>
                <a:lnTo>
                  <a:pt x="3092" y="292891"/>
                </a:lnTo>
                <a:lnTo>
                  <a:pt x="12104" y="248788"/>
                </a:lnTo>
                <a:lnTo>
                  <a:pt x="26629" y="206969"/>
                </a:lnTo>
                <a:lnTo>
                  <a:pt x="46265" y="167838"/>
                </a:lnTo>
                <a:lnTo>
                  <a:pt x="70608" y="131798"/>
                </a:lnTo>
                <a:lnTo>
                  <a:pt x="99253" y="99254"/>
                </a:lnTo>
                <a:lnTo>
                  <a:pt x="131798" y="70608"/>
                </a:lnTo>
                <a:lnTo>
                  <a:pt x="167838" y="46266"/>
                </a:lnTo>
                <a:lnTo>
                  <a:pt x="206969" y="26630"/>
                </a:lnTo>
                <a:lnTo>
                  <a:pt x="248788" y="12104"/>
                </a:lnTo>
                <a:lnTo>
                  <a:pt x="292891" y="3093"/>
                </a:lnTo>
                <a:lnTo>
                  <a:pt x="338871" y="0"/>
                </a:lnTo>
                <a:lnTo>
                  <a:pt x="384858" y="3093"/>
                </a:lnTo>
                <a:lnTo>
                  <a:pt x="428961" y="12104"/>
                </a:lnTo>
                <a:lnTo>
                  <a:pt x="470780" y="26630"/>
                </a:lnTo>
                <a:lnTo>
                  <a:pt x="509911" y="46266"/>
                </a:lnTo>
                <a:lnTo>
                  <a:pt x="545951" y="70608"/>
                </a:lnTo>
                <a:lnTo>
                  <a:pt x="578495" y="99254"/>
                </a:lnTo>
                <a:lnTo>
                  <a:pt x="607141" y="131798"/>
                </a:lnTo>
                <a:lnTo>
                  <a:pt x="631483" y="167838"/>
                </a:lnTo>
                <a:lnTo>
                  <a:pt x="651119" y="206969"/>
                </a:lnTo>
                <a:lnTo>
                  <a:pt x="665645" y="248788"/>
                </a:lnTo>
                <a:lnTo>
                  <a:pt x="674656" y="292891"/>
                </a:lnTo>
                <a:lnTo>
                  <a:pt x="677749" y="338864"/>
                </a:lnTo>
                <a:lnTo>
                  <a:pt x="674656" y="384858"/>
                </a:lnTo>
                <a:lnTo>
                  <a:pt x="665645" y="428961"/>
                </a:lnTo>
                <a:lnTo>
                  <a:pt x="651119" y="470780"/>
                </a:lnTo>
                <a:lnTo>
                  <a:pt x="631483" y="509912"/>
                </a:lnTo>
                <a:lnTo>
                  <a:pt x="607141" y="545951"/>
                </a:lnTo>
                <a:lnTo>
                  <a:pt x="578495" y="578496"/>
                </a:lnTo>
                <a:lnTo>
                  <a:pt x="545951" y="607141"/>
                </a:lnTo>
                <a:lnTo>
                  <a:pt x="509911" y="631484"/>
                </a:lnTo>
                <a:lnTo>
                  <a:pt x="470780" y="651119"/>
                </a:lnTo>
                <a:lnTo>
                  <a:pt x="428961" y="665645"/>
                </a:lnTo>
                <a:lnTo>
                  <a:pt x="384858" y="674656"/>
                </a:lnTo>
                <a:lnTo>
                  <a:pt x="338875" y="677750"/>
                </a:lnTo>
                <a:close/>
              </a:path>
            </a:pathLst>
          </a:custGeom>
          <a:solidFill>
            <a:srgbClr val="FFC000"/>
          </a:solidFill>
        </p:spPr>
        <p:txBody>
          <a:bodyPr wrap="square" lIns="0" tIns="0" rIns="0" bIns="0" rtlCol="0"/>
          <a:lstStyle/>
          <a:p>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2445" y="4924425"/>
            <a:ext cx="695540" cy="6618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11693" y="6414795"/>
            <a:ext cx="653137" cy="701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69206" y="8299042"/>
            <a:ext cx="645892" cy="613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object 45"/>
          <p:cNvSpPr txBox="1"/>
          <p:nvPr/>
        </p:nvSpPr>
        <p:spPr>
          <a:xfrm>
            <a:off x="1502653" y="3369964"/>
            <a:ext cx="462177" cy="289823"/>
          </a:xfrm>
          <a:prstGeom prst="rect">
            <a:avLst/>
          </a:prstGeom>
        </p:spPr>
        <p:txBody>
          <a:bodyPr vert="horz" wrap="square" lIns="0" tIns="12700" rIns="0" bIns="0" rtlCol="0">
            <a:spAutoFit/>
          </a:bodyPr>
          <a:lstStyle/>
          <a:p>
            <a:pPr marL="12700">
              <a:lnSpc>
                <a:spcPct val="100000"/>
              </a:lnSpc>
              <a:spcBef>
                <a:spcPts val="100"/>
              </a:spcBef>
            </a:pPr>
            <a:r>
              <a:rPr sz="1800" b="1" spc="-35" dirty="0">
                <a:solidFill>
                  <a:srgbClr val="044C4A"/>
                </a:solidFill>
                <a:latin typeface="Trebuchet MS"/>
                <a:cs typeface="Trebuchet MS"/>
              </a:rPr>
              <a:t>0</a:t>
            </a:r>
            <a:r>
              <a:rPr sz="1800" b="1" spc="-30" dirty="0">
                <a:solidFill>
                  <a:srgbClr val="044C4A"/>
                </a:solidFill>
                <a:latin typeface="Trebuchet MS"/>
                <a:cs typeface="Trebuchet MS"/>
              </a:rPr>
              <a:t>1</a:t>
            </a:r>
            <a:endParaRPr sz="1800" dirty="0">
              <a:solidFill>
                <a:srgbClr val="044C4A"/>
              </a:solidFill>
              <a:latin typeface="Trebuchet MS"/>
              <a:cs typeface="Trebuchet MS"/>
            </a:endParaRPr>
          </a:p>
        </p:txBody>
      </p:sp>
      <p:pic>
        <p:nvPicPr>
          <p:cNvPr id="1031"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193" y="5019630"/>
            <a:ext cx="667995" cy="607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17368" y="6550995"/>
            <a:ext cx="542925"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15853" y="8419034"/>
            <a:ext cx="542925"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548227" y="2317278"/>
            <a:ext cx="2541587" cy="551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785020" y="3659787"/>
            <a:ext cx="2541587" cy="551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209724" y="6562222"/>
            <a:ext cx="4677006" cy="39435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7" name="Picture 1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608013" y="3409483"/>
            <a:ext cx="2895600" cy="585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8" name="Picture 1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359246" y="1962011"/>
            <a:ext cx="2895600" cy="585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9" name="Picture 15"/>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502653" y="2321483"/>
            <a:ext cx="4024313" cy="139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319067" y="3652168"/>
            <a:ext cx="1473492" cy="201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1" name="Picture 1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144000" y="2321483"/>
            <a:ext cx="1470025" cy="201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 name="object 4"/>
          <p:cNvSpPr/>
          <p:nvPr/>
        </p:nvSpPr>
        <p:spPr>
          <a:xfrm>
            <a:off x="236056" y="9223629"/>
            <a:ext cx="17518544" cy="942975"/>
          </a:xfrm>
          <a:custGeom>
            <a:avLst/>
            <a:gdLst/>
            <a:ahLst/>
            <a:cxnLst/>
            <a:rect l="l" t="t" r="r" b="b"/>
            <a:pathLst>
              <a:path w="18278475" h="942975">
                <a:moveTo>
                  <a:pt x="18278473" y="942974"/>
                </a:moveTo>
                <a:lnTo>
                  <a:pt x="0" y="942974"/>
                </a:lnTo>
                <a:lnTo>
                  <a:pt x="0" y="0"/>
                </a:lnTo>
                <a:lnTo>
                  <a:pt x="18278473" y="0"/>
                </a:lnTo>
                <a:lnTo>
                  <a:pt x="18278473" y="942974"/>
                </a:lnTo>
                <a:close/>
              </a:path>
            </a:pathLst>
          </a:custGeom>
          <a:solidFill>
            <a:srgbClr val="FFC000"/>
          </a:solidFill>
        </p:spPr>
        <p:txBody>
          <a:bodyPr wrap="square" lIns="0" tIns="0" rIns="0" bIns="0" rtlCol="0"/>
          <a:lstStyle/>
          <a:p>
            <a:endParaRPr/>
          </a:p>
        </p:txBody>
      </p:sp>
      <p:sp>
        <p:nvSpPr>
          <p:cNvPr id="2" name="object 2"/>
          <p:cNvSpPr/>
          <p:nvPr/>
        </p:nvSpPr>
        <p:spPr>
          <a:xfrm>
            <a:off x="17293114" y="565634"/>
            <a:ext cx="397510" cy="29209"/>
          </a:xfrm>
          <a:custGeom>
            <a:avLst/>
            <a:gdLst/>
            <a:ahLst/>
            <a:cxnLst/>
            <a:rect l="l" t="t" r="r" b="b"/>
            <a:pathLst>
              <a:path w="397509" h="29209">
                <a:moveTo>
                  <a:pt x="397341" y="28996"/>
                </a:moveTo>
                <a:lnTo>
                  <a:pt x="0" y="28996"/>
                </a:lnTo>
                <a:lnTo>
                  <a:pt x="0" y="0"/>
                </a:lnTo>
                <a:lnTo>
                  <a:pt x="397341" y="0"/>
                </a:lnTo>
                <a:lnTo>
                  <a:pt x="397341" y="28996"/>
                </a:lnTo>
                <a:close/>
              </a:path>
            </a:pathLst>
          </a:custGeom>
          <a:solidFill>
            <a:srgbClr val="044C4A"/>
          </a:solidFill>
        </p:spPr>
        <p:txBody>
          <a:bodyPr wrap="square" lIns="0" tIns="0" rIns="0" bIns="0" rtlCol="0"/>
          <a:lstStyle/>
          <a:p>
            <a:endParaRPr/>
          </a:p>
        </p:txBody>
      </p:sp>
      <p:sp>
        <p:nvSpPr>
          <p:cNvPr id="3" name="object 3"/>
          <p:cNvSpPr/>
          <p:nvPr/>
        </p:nvSpPr>
        <p:spPr>
          <a:xfrm>
            <a:off x="17293114" y="657737"/>
            <a:ext cx="278194" cy="45719"/>
          </a:xfrm>
          <a:custGeom>
            <a:avLst/>
            <a:gdLst/>
            <a:ahLst/>
            <a:cxnLst/>
            <a:rect l="l" t="t" r="r" b="b"/>
            <a:pathLst>
              <a:path w="397509" h="29209">
                <a:moveTo>
                  <a:pt x="397341" y="28996"/>
                </a:moveTo>
                <a:lnTo>
                  <a:pt x="0" y="28996"/>
                </a:lnTo>
                <a:lnTo>
                  <a:pt x="0" y="0"/>
                </a:lnTo>
                <a:lnTo>
                  <a:pt x="397341" y="0"/>
                </a:lnTo>
                <a:lnTo>
                  <a:pt x="397341" y="28996"/>
                </a:lnTo>
                <a:close/>
              </a:path>
            </a:pathLst>
          </a:custGeom>
          <a:solidFill>
            <a:srgbClr val="044C4A"/>
          </a:solidFill>
        </p:spPr>
        <p:txBody>
          <a:bodyPr wrap="square" lIns="0" tIns="0" rIns="0" bIns="0" rtlCol="0"/>
          <a:lstStyle/>
          <a:p>
            <a:endParaRPr/>
          </a:p>
        </p:txBody>
      </p:sp>
      <p:sp>
        <p:nvSpPr>
          <p:cNvPr id="4" name="object 4"/>
          <p:cNvSpPr/>
          <p:nvPr/>
        </p:nvSpPr>
        <p:spPr>
          <a:xfrm>
            <a:off x="0" y="9344025"/>
            <a:ext cx="18278475" cy="942975"/>
          </a:xfrm>
          <a:custGeom>
            <a:avLst/>
            <a:gdLst/>
            <a:ahLst/>
            <a:cxnLst/>
            <a:rect l="l" t="t" r="r" b="b"/>
            <a:pathLst>
              <a:path w="18278475" h="942975">
                <a:moveTo>
                  <a:pt x="18278473" y="942974"/>
                </a:moveTo>
                <a:lnTo>
                  <a:pt x="0" y="942974"/>
                </a:lnTo>
                <a:lnTo>
                  <a:pt x="0" y="0"/>
                </a:lnTo>
                <a:lnTo>
                  <a:pt x="18278473" y="0"/>
                </a:lnTo>
                <a:lnTo>
                  <a:pt x="18278473" y="942974"/>
                </a:lnTo>
                <a:close/>
              </a:path>
            </a:pathLst>
          </a:custGeom>
          <a:solidFill>
            <a:srgbClr val="044C4A"/>
          </a:solidFill>
        </p:spPr>
        <p:txBody>
          <a:bodyPr wrap="square" lIns="0" tIns="0" rIns="0" bIns="0" rtlCol="0"/>
          <a:lstStyle/>
          <a:p>
            <a:endParaRPr/>
          </a:p>
        </p:txBody>
      </p:sp>
      <p:sp>
        <p:nvSpPr>
          <p:cNvPr id="5" name="object 5"/>
          <p:cNvSpPr/>
          <p:nvPr/>
        </p:nvSpPr>
        <p:spPr>
          <a:xfrm>
            <a:off x="18069458" y="7793747"/>
            <a:ext cx="218964" cy="1465039"/>
          </a:xfrm>
          <a:custGeom>
            <a:avLst/>
            <a:gdLst/>
            <a:ahLst/>
            <a:cxnLst/>
            <a:rect l="l" t="t" r="r" b="b"/>
            <a:pathLst>
              <a:path w="110490" h="661034">
                <a:moveTo>
                  <a:pt x="110068" y="660409"/>
                </a:moveTo>
                <a:lnTo>
                  <a:pt x="0" y="660409"/>
                </a:lnTo>
                <a:lnTo>
                  <a:pt x="0" y="0"/>
                </a:lnTo>
                <a:lnTo>
                  <a:pt x="110068" y="0"/>
                </a:lnTo>
                <a:lnTo>
                  <a:pt x="110068" y="660409"/>
                </a:lnTo>
                <a:close/>
              </a:path>
            </a:pathLst>
          </a:custGeom>
          <a:solidFill>
            <a:srgbClr val="044C4A"/>
          </a:solidFill>
        </p:spPr>
        <p:txBody>
          <a:bodyPr wrap="square" lIns="0" tIns="0" rIns="0" bIns="0" rtlCol="0"/>
          <a:lstStyle/>
          <a:p>
            <a:endParaRPr/>
          </a:p>
        </p:txBody>
      </p:sp>
      <p:sp>
        <p:nvSpPr>
          <p:cNvPr id="6" name="object 6"/>
          <p:cNvSpPr/>
          <p:nvPr/>
        </p:nvSpPr>
        <p:spPr>
          <a:xfrm>
            <a:off x="8268649" y="903802"/>
            <a:ext cx="1042669" cy="60026"/>
          </a:xfrm>
          <a:custGeom>
            <a:avLst/>
            <a:gdLst/>
            <a:ahLst/>
            <a:cxnLst/>
            <a:rect l="l" t="t" r="r" b="b"/>
            <a:pathLst>
              <a:path w="1042670" h="109855">
                <a:moveTo>
                  <a:pt x="987838" y="109284"/>
                </a:moveTo>
                <a:lnTo>
                  <a:pt x="54586" y="109284"/>
                </a:lnTo>
                <a:lnTo>
                  <a:pt x="33316" y="104990"/>
                </a:lnTo>
                <a:lnTo>
                  <a:pt x="15947" y="93280"/>
                </a:lnTo>
                <a:lnTo>
                  <a:pt x="4237" y="75911"/>
                </a:lnTo>
                <a:lnTo>
                  <a:pt x="0" y="54923"/>
                </a:lnTo>
                <a:lnTo>
                  <a:pt x="0" y="54360"/>
                </a:lnTo>
                <a:lnTo>
                  <a:pt x="4237" y="33372"/>
                </a:lnTo>
                <a:lnTo>
                  <a:pt x="15947" y="16003"/>
                </a:lnTo>
                <a:lnTo>
                  <a:pt x="33316" y="4293"/>
                </a:lnTo>
                <a:lnTo>
                  <a:pt x="54582" y="0"/>
                </a:lnTo>
                <a:lnTo>
                  <a:pt x="987841" y="0"/>
                </a:lnTo>
                <a:lnTo>
                  <a:pt x="1009107" y="4293"/>
                </a:lnTo>
                <a:lnTo>
                  <a:pt x="1026476" y="16003"/>
                </a:lnTo>
                <a:lnTo>
                  <a:pt x="1038187" y="33372"/>
                </a:lnTo>
                <a:lnTo>
                  <a:pt x="1042424" y="54360"/>
                </a:lnTo>
                <a:lnTo>
                  <a:pt x="1042424" y="54923"/>
                </a:lnTo>
                <a:lnTo>
                  <a:pt x="1038187" y="75911"/>
                </a:lnTo>
                <a:lnTo>
                  <a:pt x="1026476" y="93280"/>
                </a:lnTo>
                <a:lnTo>
                  <a:pt x="1009107" y="104990"/>
                </a:lnTo>
                <a:lnTo>
                  <a:pt x="987838" y="109284"/>
                </a:lnTo>
                <a:close/>
              </a:path>
            </a:pathLst>
          </a:custGeom>
          <a:solidFill>
            <a:srgbClr val="044C4A"/>
          </a:solidFill>
        </p:spPr>
        <p:txBody>
          <a:bodyPr wrap="square" lIns="0" tIns="0" rIns="0" bIns="0" rtlCol="0"/>
          <a:lstStyle/>
          <a:p>
            <a:endParaRPr/>
          </a:p>
        </p:txBody>
      </p:sp>
      <p:pic>
        <p:nvPicPr>
          <p:cNvPr id="7" name="object 7"/>
          <p:cNvPicPr/>
          <p:nvPr/>
        </p:nvPicPr>
        <p:blipFill>
          <a:blip r:embed="rId2" cstate="print"/>
          <a:stretch>
            <a:fillRect/>
          </a:stretch>
        </p:blipFill>
        <p:spPr>
          <a:xfrm>
            <a:off x="570677" y="715644"/>
            <a:ext cx="1914524" cy="2981324"/>
          </a:xfrm>
          <a:prstGeom prst="rect">
            <a:avLst/>
          </a:prstGeom>
        </p:spPr>
      </p:pic>
      <p:pic>
        <p:nvPicPr>
          <p:cNvPr id="8" name="object 8"/>
          <p:cNvPicPr/>
          <p:nvPr/>
        </p:nvPicPr>
        <p:blipFill>
          <a:blip r:embed="rId3" cstate="print"/>
          <a:stretch>
            <a:fillRect/>
          </a:stretch>
        </p:blipFill>
        <p:spPr>
          <a:xfrm>
            <a:off x="3604262" y="657737"/>
            <a:ext cx="2057399" cy="2981324"/>
          </a:xfrm>
          <a:prstGeom prst="rect">
            <a:avLst/>
          </a:prstGeom>
        </p:spPr>
      </p:pic>
      <p:pic>
        <p:nvPicPr>
          <p:cNvPr id="9" name="object 9"/>
          <p:cNvPicPr/>
          <p:nvPr/>
        </p:nvPicPr>
        <p:blipFill>
          <a:blip r:embed="rId4" cstate="print"/>
          <a:stretch>
            <a:fillRect/>
          </a:stretch>
        </p:blipFill>
        <p:spPr>
          <a:xfrm>
            <a:off x="11133593" y="1450782"/>
            <a:ext cx="1952624" cy="2600324"/>
          </a:xfrm>
          <a:prstGeom prst="rect">
            <a:avLst/>
          </a:prstGeom>
        </p:spPr>
      </p:pic>
      <p:pic>
        <p:nvPicPr>
          <p:cNvPr id="10" name="object 10"/>
          <p:cNvPicPr/>
          <p:nvPr/>
        </p:nvPicPr>
        <p:blipFill>
          <a:blip r:embed="rId5" cstate="print"/>
          <a:stretch>
            <a:fillRect/>
          </a:stretch>
        </p:blipFill>
        <p:spPr>
          <a:xfrm>
            <a:off x="14279892" y="1459920"/>
            <a:ext cx="3200399" cy="2543174"/>
          </a:xfrm>
          <a:prstGeom prst="rect">
            <a:avLst/>
          </a:prstGeom>
        </p:spPr>
      </p:pic>
      <p:pic>
        <p:nvPicPr>
          <p:cNvPr id="11" name="object 11"/>
          <p:cNvPicPr/>
          <p:nvPr/>
        </p:nvPicPr>
        <p:blipFill>
          <a:blip r:embed="rId6" cstate="print"/>
          <a:stretch>
            <a:fillRect/>
          </a:stretch>
        </p:blipFill>
        <p:spPr>
          <a:xfrm>
            <a:off x="604821" y="5627002"/>
            <a:ext cx="2686049" cy="2638424"/>
          </a:xfrm>
          <a:prstGeom prst="rect">
            <a:avLst/>
          </a:prstGeom>
        </p:spPr>
      </p:pic>
      <p:pic>
        <p:nvPicPr>
          <p:cNvPr id="12" name="object 12"/>
          <p:cNvPicPr/>
          <p:nvPr/>
        </p:nvPicPr>
        <p:blipFill>
          <a:blip r:embed="rId7" cstate="print"/>
          <a:stretch>
            <a:fillRect/>
          </a:stretch>
        </p:blipFill>
        <p:spPr>
          <a:xfrm>
            <a:off x="4330965" y="5570878"/>
            <a:ext cx="2038349" cy="2914649"/>
          </a:xfrm>
          <a:prstGeom prst="rect">
            <a:avLst/>
          </a:prstGeom>
        </p:spPr>
      </p:pic>
      <p:pic>
        <p:nvPicPr>
          <p:cNvPr id="13" name="object 13"/>
          <p:cNvPicPr/>
          <p:nvPr/>
        </p:nvPicPr>
        <p:blipFill>
          <a:blip r:embed="rId8" cstate="print"/>
          <a:stretch>
            <a:fillRect/>
          </a:stretch>
        </p:blipFill>
        <p:spPr>
          <a:xfrm>
            <a:off x="7239000" y="5926658"/>
            <a:ext cx="1819274" cy="1924049"/>
          </a:xfrm>
          <a:prstGeom prst="rect">
            <a:avLst/>
          </a:prstGeom>
        </p:spPr>
      </p:pic>
      <p:pic>
        <p:nvPicPr>
          <p:cNvPr id="14" name="object 14"/>
          <p:cNvPicPr/>
          <p:nvPr/>
        </p:nvPicPr>
        <p:blipFill>
          <a:blip r:embed="rId9" cstate="print"/>
          <a:stretch>
            <a:fillRect/>
          </a:stretch>
        </p:blipFill>
        <p:spPr>
          <a:xfrm>
            <a:off x="10011140" y="6044276"/>
            <a:ext cx="2905124" cy="1933574"/>
          </a:xfrm>
          <a:prstGeom prst="rect">
            <a:avLst/>
          </a:prstGeom>
        </p:spPr>
      </p:pic>
      <p:pic>
        <p:nvPicPr>
          <p:cNvPr id="15" name="object 15"/>
          <p:cNvPicPr/>
          <p:nvPr/>
        </p:nvPicPr>
        <p:blipFill>
          <a:blip r:embed="rId10" cstate="print"/>
          <a:stretch>
            <a:fillRect/>
          </a:stretch>
        </p:blipFill>
        <p:spPr>
          <a:xfrm>
            <a:off x="14116573" y="6041288"/>
            <a:ext cx="3114674" cy="1533524"/>
          </a:xfrm>
          <a:prstGeom prst="rect">
            <a:avLst/>
          </a:prstGeom>
        </p:spPr>
      </p:pic>
      <p:pic>
        <p:nvPicPr>
          <p:cNvPr id="16" name="object 16"/>
          <p:cNvPicPr/>
          <p:nvPr/>
        </p:nvPicPr>
        <p:blipFill>
          <a:blip r:embed="rId11" cstate="print"/>
          <a:stretch>
            <a:fillRect/>
          </a:stretch>
        </p:blipFill>
        <p:spPr>
          <a:xfrm>
            <a:off x="6910969" y="1458458"/>
            <a:ext cx="3028949" cy="1544596"/>
          </a:xfrm>
          <a:prstGeom prst="rect">
            <a:avLst/>
          </a:prstGeom>
        </p:spPr>
      </p:pic>
      <p:sp>
        <p:nvSpPr>
          <p:cNvPr id="17" name="object 17"/>
          <p:cNvSpPr txBox="1"/>
          <p:nvPr/>
        </p:nvSpPr>
        <p:spPr>
          <a:xfrm>
            <a:off x="1016000" y="339387"/>
            <a:ext cx="291465" cy="208279"/>
          </a:xfrm>
          <a:prstGeom prst="rect">
            <a:avLst/>
          </a:prstGeom>
        </p:spPr>
        <p:txBody>
          <a:bodyPr vert="horz" wrap="square" lIns="0" tIns="12700" rIns="0" bIns="0" rtlCol="0">
            <a:spAutoFit/>
          </a:bodyPr>
          <a:lstStyle/>
          <a:p>
            <a:pPr marL="12700">
              <a:lnSpc>
                <a:spcPct val="100000"/>
              </a:lnSpc>
              <a:spcBef>
                <a:spcPts val="100"/>
              </a:spcBef>
            </a:pPr>
            <a:r>
              <a:rPr sz="1200" spc="-70" dirty="0">
                <a:solidFill>
                  <a:srgbClr val="1F2020"/>
                </a:solidFill>
                <a:latin typeface="Verdana"/>
                <a:cs typeface="Verdana"/>
              </a:rPr>
              <a:t>eTC</a:t>
            </a:r>
            <a:endParaRPr sz="1200">
              <a:latin typeface="Verdana"/>
              <a:cs typeface="Verdana"/>
            </a:endParaRPr>
          </a:p>
        </p:txBody>
      </p:sp>
      <p:sp>
        <p:nvSpPr>
          <p:cNvPr id="18" name="object 18"/>
          <p:cNvSpPr txBox="1"/>
          <p:nvPr/>
        </p:nvSpPr>
        <p:spPr>
          <a:xfrm>
            <a:off x="15928140" y="518308"/>
            <a:ext cx="573405"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Verdana"/>
                <a:cs typeface="Verdana"/>
              </a:rPr>
              <a:t>Contact</a:t>
            </a:r>
            <a:endParaRPr sz="1200">
              <a:latin typeface="Verdana"/>
              <a:cs typeface="Verdana"/>
            </a:endParaRPr>
          </a:p>
        </p:txBody>
      </p:sp>
      <p:sp>
        <p:nvSpPr>
          <p:cNvPr id="19" name="object 19"/>
          <p:cNvSpPr txBox="1"/>
          <p:nvPr/>
        </p:nvSpPr>
        <p:spPr>
          <a:xfrm>
            <a:off x="14372344" y="518308"/>
            <a:ext cx="678180" cy="208279"/>
          </a:xfrm>
          <a:prstGeom prst="rect">
            <a:avLst/>
          </a:prstGeom>
        </p:spPr>
        <p:txBody>
          <a:bodyPr vert="horz" wrap="square" lIns="0" tIns="12700" rIns="0" bIns="0" rtlCol="0">
            <a:spAutoFit/>
          </a:bodyPr>
          <a:lstStyle/>
          <a:p>
            <a:pPr marL="12700">
              <a:lnSpc>
                <a:spcPct val="100000"/>
              </a:lnSpc>
              <a:spcBef>
                <a:spcPts val="100"/>
              </a:spcBef>
            </a:pPr>
            <a:r>
              <a:rPr sz="1200" spc="-30" dirty="0">
                <a:solidFill>
                  <a:srgbClr val="1F2020"/>
                </a:solidFill>
                <a:latin typeface="Verdana"/>
                <a:cs typeface="Verdana"/>
              </a:rPr>
              <a:t>About</a:t>
            </a:r>
            <a:r>
              <a:rPr sz="1200" spc="-114" dirty="0">
                <a:solidFill>
                  <a:srgbClr val="1F2020"/>
                </a:solidFill>
                <a:latin typeface="Verdana"/>
                <a:cs typeface="Verdana"/>
              </a:rPr>
              <a:t> </a:t>
            </a:r>
            <a:r>
              <a:rPr sz="1200" spc="-30" dirty="0">
                <a:solidFill>
                  <a:srgbClr val="1F2020"/>
                </a:solidFill>
                <a:latin typeface="Verdana"/>
                <a:cs typeface="Verdana"/>
              </a:rPr>
              <a:t>Us</a:t>
            </a:r>
            <a:endParaRPr sz="1200">
              <a:latin typeface="Verdana"/>
              <a:cs typeface="Verdana"/>
            </a:endParaRPr>
          </a:p>
        </p:txBody>
      </p:sp>
      <p:sp>
        <p:nvSpPr>
          <p:cNvPr id="20" name="object 20"/>
          <p:cNvSpPr txBox="1"/>
          <p:nvPr/>
        </p:nvSpPr>
        <p:spPr>
          <a:xfrm>
            <a:off x="13141588" y="518308"/>
            <a:ext cx="448309" cy="208279"/>
          </a:xfrm>
          <a:prstGeom prst="rect">
            <a:avLst/>
          </a:prstGeom>
        </p:spPr>
        <p:txBody>
          <a:bodyPr vert="horz" wrap="square" lIns="0" tIns="12700" rIns="0" bIns="0" rtlCol="0">
            <a:spAutoFit/>
          </a:bodyPr>
          <a:lstStyle/>
          <a:p>
            <a:pPr marL="12700">
              <a:lnSpc>
                <a:spcPct val="100000"/>
              </a:lnSpc>
              <a:spcBef>
                <a:spcPts val="100"/>
              </a:spcBef>
            </a:pPr>
            <a:r>
              <a:rPr sz="1200" spc="-20" dirty="0">
                <a:solidFill>
                  <a:srgbClr val="1F2020"/>
                </a:solidFill>
                <a:latin typeface="Verdana"/>
                <a:cs typeface="Verdana"/>
              </a:rPr>
              <a:t>Photo</a:t>
            </a:r>
            <a:endParaRPr sz="1200">
              <a:latin typeface="Verdana"/>
              <a:cs typeface="Verdana"/>
            </a:endParaRPr>
          </a:p>
        </p:txBody>
      </p:sp>
      <p:sp>
        <p:nvSpPr>
          <p:cNvPr id="21" name="object 21"/>
          <p:cNvSpPr txBox="1"/>
          <p:nvPr/>
        </p:nvSpPr>
        <p:spPr>
          <a:xfrm>
            <a:off x="11885828" y="518308"/>
            <a:ext cx="456565" cy="208279"/>
          </a:xfrm>
          <a:prstGeom prst="rect">
            <a:avLst/>
          </a:prstGeom>
        </p:spPr>
        <p:txBody>
          <a:bodyPr vert="horz" wrap="square" lIns="0" tIns="12700" rIns="0" bIns="0" rtlCol="0">
            <a:spAutoFit/>
          </a:bodyPr>
          <a:lstStyle/>
          <a:p>
            <a:pPr marL="12700">
              <a:lnSpc>
                <a:spcPct val="100000"/>
              </a:lnSpc>
              <a:spcBef>
                <a:spcPts val="100"/>
              </a:spcBef>
            </a:pPr>
            <a:r>
              <a:rPr sz="1200" spc="-35" dirty="0">
                <a:solidFill>
                  <a:srgbClr val="1F2020"/>
                </a:solidFill>
                <a:latin typeface="Verdana"/>
                <a:cs typeface="Verdana"/>
              </a:rPr>
              <a:t>Home</a:t>
            </a:r>
            <a:endParaRPr sz="1200">
              <a:latin typeface="Verdana"/>
              <a:cs typeface="Verdana"/>
            </a:endParaRPr>
          </a:p>
        </p:txBody>
      </p:sp>
      <p:sp>
        <p:nvSpPr>
          <p:cNvPr id="22" name="object 22"/>
          <p:cNvSpPr txBox="1">
            <a:spLocks noGrp="1"/>
          </p:cNvSpPr>
          <p:nvPr>
            <p:ph type="title"/>
          </p:nvPr>
        </p:nvSpPr>
        <p:spPr>
          <a:xfrm>
            <a:off x="6245646" y="90033"/>
            <a:ext cx="4878070" cy="714298"/>
          </a:xfrm>
          <a:prstGeom prst="rect">
            <a:avLst/>
          </a:prstGeom>
        </p:spPr>
        <p:txBody>
          <a:bodyPr vert="horz" wrap="square" lIns="0" tIns="13970" rIns="0" bIns="0" rtlCol="0">
            <a:spAutoFit/>
          </a:bodyPr>
          <a:lstStyle/>
          <a:p>
            <a:pPr marL="12700">
              <a:lnSpc>
                <a:spcPct val="100000"/>
              </a:lnSpc>
              <a:spcBef>
                <a:spcPts val="110"/>
              </a:spcBef>
            </a:pPr>
            <a:r>
              <a:rPr sz="4550" spc="-150" dirty="0">
                <a:solidFill>
                  <a:srgbClr val="1F2020"/>
                </a:solidFill>
                <a:latin typeface="Tahoma" panose="020B0604030504040204" pitchFamily="34" charset="0"/>
                <a:ea typeface="Tahoma" panose="020B0604030504040204" pitchFamily="34" charset="0"/>
                <a:cs typeface="Tahoma" panose="020B0604030504040204" pitchFamily="34" charset="0"/>
              </a:rPr>
              <a:t>Portfolio Section</a:t>
            </a:r>
            <a:endParaRPr sz="4550" spc="-150" dirty="0">
              <a:latin typeface="Tahoma" panose="020B0604030504040204" pitchFamily="34" charset="0"/>
              <a:ea typeface="Tahoma" panose="020B0604030504040204" pitchFamily="34" charset="0"/>
              <a:cs typeface="Tahoma" panose="020B0604030504040204" pitchFamily="34" charset="0"/>
            </a:endParaRPr>
          </a:p>
        </p:txBody>
      </p:sp>
      <p:sp>
        <p:nvSpPr>
          <p:cNvPr id="23" name="object 23"/>
          <p:cNvSpPr txBox="1"/>
          <p:nvPr/>
        </p:nvSpPr>
        <p:spPr>
          <a:xfrm>
            <a:off x="467360" y="3698649"/>
            <a:ext cx="1973541" cy="594522"/>
          </a:xfrm>
          <a:prstGeom prst="rect">
            <a:avLst/>
          </a:prstGeom>
        </p:spPr>
        <p:txBody>
          <a:bodyPr vert="horz" wrap="square" lIns="0" tIns="11430" rIns="0" bIns="0" rtlCol="0">
            <a:spAutoFit/>
          </a:bodyPr>
          <a:lstStyle/>
          <a:p>
            <a:pPr marL="12065" marR="5080" indent="-635" algn="ctr">
              <a:lnSpc>
                <a:spcPct val="118900"/>
              </a:lnSpc>
              <a:spcBef>
                <a:spcPts val="90"/>
              </a:spcBef>
            </a:pPr>
            <a:r>
              <a:rPr sz="1100" dirty="0">
                <a:latin typeface="Tahoma" panose="020B0604030504040204" pitchFamily="34" charset="0"/>
                <a:ea typeface="Tahoma" panose="020B0604030504040204" pitchFamily="34" charset="0"/>
                <a:cs typeface="Tahoma" panose="020B0604030504040204" pitchFamily="34" charset="0"/>
              </a:rPr>
              <a:t>Begin by securely signing  into your account to access  your comprehensive  financial hub.</a:t>
            </a:r>
          </a:p>
        </p:txBody>
      </p:sp>
      <p:sp>
        <p:nvSpPr>
          <p:cNvPr id="24" name="object 24"/>
          <p:cNvSpPr txBox="1"/>
          <p:nvPr/>
        </p:nvSpPr>
        <p:spPr>
          <a:xfrm>
            <a:off x="3742619" y="3528850"/>
            <a:ext cx="1883340" cy="1636602"/>
          </a:xfrm>
          <a:prstGeom prst="rect">
            <a:avLst/>
          </a:prstGeom>
        </p:spPr>
        <p:txBody>
          <a:bodyPr vert="horz" wrap="square" lIns="0" tIns="11430" rIns="0" bIns="0" rtlCol="0">
            <a:spAutoFit/>
          </a:bodyPr>
          <a:lstStyle/>
          <a:p>
            <a:pPr marL="12700" marR="5080" indent="-635">
              <a:lnSpc>
                <a:spcPct val="119700"/>
              </a:lnSpc>
              <a:spcBef>
                <a:spcPts val="90"/>
              </a:spcBef>
            </a:pPr>
            <a:r>
              <a:rPr sz="1100" dirty="0">
                <a:latin typeface="Tahoma" panose="020B0604030504040204" pitchFamily="34" charset="0"/>
                <a:ea typeface="Tahoma" panose="020B0604030504040204" pitchFamily="34" charset="0"/>
                <a:cs typeface="Tahoma" panose="020B0604030504040204" pitchFamily="34" charset="0"/>
              </a:rPr>
              <a:t>Upon login, access a range of tools  including speak selection and speak  screen AI tab, a unified bank  platform, financial dashboard,  multilingual assistant, loan services,  and budget and investment advisors</a:t>
            </a:r>
          </a:p>
        </p:txBody>
      </p:sp>
      <p:sp>
        <p:nvSpPr>
          <p:cNvPr id="25" name="object 25"/>
          <p:cNvSpPr txBox="1"/>
          <p:nvPr/>
        </p:nvSpPr>
        <p:spPr>
          <a:xfrm>
            <a:off x="11185865" y="4126332"/>
            <a:ext cx="1867535" cy="611386"/>
          </a:xfrm>
          <a:prstGeom prst="rect">
            <a:avLst/>
          </a:prstGeom>
        </p:spPr>
        <p:txBody>
          <a:bodyPr vert="horz" wrap="square" lIns="0" tIns="12065" rIns="0" bIns="0" rtlCol="0">
            <a:spAutoFit/>
          </a:bodyPr>
          <a:lstStyle/>
          <a:p>
            <a:pPr marL="12065" marR="5080" algn="ctr">
              <a:lnSpc>
                <a:spcPct val="117600"/>
              </a:lnSpc>
              <a:spcBef>
                <a:spcPts val="95"/>
              </a:spcBef>
            </a:pPr>
            <a:r>
              <a:rPr lang="en-US" sz="1100" dirty="0">
                <a:latin typeface="Tahoma" panose="020B0604030504040204" pitchFamily="34" charset="0"/>
                <a:ea typeface="Tahoma" panose="020B0604030504040204" pitchFamily="34" charset="0"/>
                <a:cs typeface="Tahoma" panose="020B0604030504040204" pitchFamily="34" charset="0"/>
              </a:rPr>
              <a:t>U</a:t>
            </a:r>
            <a:r>
              <a:rPr sz="1100" dirty="0">
                <a:latin typeface="Tahoma" panose="020B0604030504040204" pitchFamily="34" charset="0"/>
                <a:ea typeface="Tahoma" panose="020B0604030504040204" pitchFamily="34" charset="0"/>
                <a:cs typeface="Tahoma" panose="020B0604030504040204" pitchFamily="34" charset="0"/>
              </a:rPr>
              <a:t>ser taping on the  “unified bank option”  search and select  prefered bank</a:t>
            </a:r>
          </a:p>
        </p:txBody>
      </p:sp>
      <p:sp>
        <p:nvSpPr>
          <p:cNvPr id="26" name="object 26"/>
          <p:cNvSpPr txBox="1"/>
          <p:nvPr/>
        </p:nvSpPr>
        <p:spPr>
          <a:xfrm>
            <a:off x="14290516" y="4134903"/>
            <a:ext cx="3258185" cy="596830"/>
          </a:xfrm>
          <a:prstGeom prst="rect">
            <a:avLst/>
          </a:prstGeom>
        </p:spPr>
        <p:txBody>
          <a:bodyPr vert="horz" wrap="square" lIns="0" tIns="12700" rIns="0" bIns="0" rtlCol="0">
            <a:spAutoFit/>
          </a:bodyPr>
          <a:lstStyle/>
          <a:p>
            <a:pPr marL="12700" marR="5080" algn="ctr">
              <a:lnSpc>
                <a:spcPct val="115100"/>
              </a:lnSpc>
              <a:spcBef>
                <a:spcPts val="100"/>
              </a:spcBef>
            </a:pPr>
            <a:r>
              <a:rPr sz="1100" dirty="0">
                <a:latin typeface="Tahoma" panose="020B0604030504040204" pitchFamily="34" charset="0"/>
                <a:ea typeface="Tahoma" panose="020B0604030504040204" pitchFamily="34" charset="0"/>
                <a:cs typeface="Tahoma" panose="020B0604030504040204" pitchFamily="34" charset="0"/>
              </a:rPr>
              <a:t>By selecting the “financial  dashboard” option, effortlessly  engage with your financial  information directly within the app.</a:t>
            </a:r>
          </a:p>
        </p:txBody>
      </p:sp>
      <p:sp>
        <p:nvSpPr>
          <p:cNvPr id="27" name="object 27"/>
          <p:cNvSpPr txBox="1"/>
          <p:nvPr/>
        </p:nvSpPr>
        <p:spPr>
          <a:xfrm>
            <a:off x="457819" y="8152213"/>
            <a:ext cx="2980055" cy="1002519"/>
          </a:xfrm>
          <a:prstGeom prst="rect">
            <a:avLst/>
          </a:prstGeom>
        </p:spPr>
        <p:txBody>
          <a:bodyPr vert="horz" wrap="square" lIns="0" tIns="12065" rIns="0" bIns="0" rtlCol="0">
            <a:spAutoFit/>
          </a:bodyPr>
          <a:lstStyle/>
          <a:p>
            <a:pPr marL="12700" marR="5080" algn="ctr">
              <a:lnSpc>
                <a:spcPct val="117300"/>
              </a:lnSpc>
              <a:spcBef>
                <a:spcPts val="95"/>
              </a:spcBef>
            </a:pPr>
            <a:r>
              <a:rPr sz="1100" dirty="0">
                <a:latin typeface="Tahoma" panose="020B0604030504040204" pitchFamily="34" charset="0"/>
                <a:ea typeface="Tahoma" panose="020B0604030504040204" pitchFamily="34" charset="0"/>
                <a:cs typeface="Tahoma" panose="020B0604030504040204" pitchFamily="34" charset="0"/>
              </a:rPr>
              <a:t>Interact with our AI chatbot using voice  commands in your local language for a  hands-free experience. It's designed for  efficient conversations and personalized  assistance, with access to your financial  information.</a:t>
            </a:r>
          </a:p>
        </p:txBody>
      </p:sp>
      <p:sp>
        <p:nvSpPr>
          <p:cNvPr id="28" name="object 28"/>
          <p:cNvSpPr txBox="1"/>
          <p:nvPr/>
        </p:nvSpPr>
        <p:spPr>
          <a:xfrm>
            <a:off x="3891756" y="8202479"/>
            <a:ext cx="2640330" cy="993862"/>
          </a:xfrm>
          <a:prstGeom prst="rect">
            <a:avLst/>
          </a:prstGeom>
        </p:spPr>
        <p:txBody>
          <a:bodyPr vert="horz" wrap="square" lIns="0" tIns="12065" rIns="0" bIns="0" rtlCol="0">
            <a:spAutoFit/>
          </a:bodyPr>
          <a:lstStyle/>
          <a:p>
            <a:pPr marL="12700" marR="5080" indent="-635" algn="ctr">
              <a:lnSpc>
                <a:spcPct val="116399"/>
              </a:lnSpc>
              <a:spcBef>
                <a:spcPts val="95"/>
              </a:spcBef>
            </a:pPr>
            <a:r>
              <a:rPr sz="1100" dirty="0">
                <a:latin typeface="Tahoma" panose="020B0604030504040204" pitchFamily="34" charset="0"/>
                <a:ea typeface="Tahoma" panose="020B0604030504040204" pitchFamily="34" charset="0"/>
                <a:cs typeface="Tahoma" panose="020B0604030504040204" pitchFamily="34" charset="0"/>
              </a:rPr>
              <a:t>By choosing the Loan Request and  Transactional History feature, users  can streamline their loan  applications, each loan and it  interest rate and easily keep track  of their transaction records.</a:t>
            </a:r>
          </a:p>
        </p:txBody>
      </p:sp>
      <p:sp>
        <p:nvSpPr>
          <p:cNvPr id="29" name="object 29"/>
          <p:cNvSpPr txBox="1"/>
          <p:nvPr/>
        </p:nvSpPr>
        <p:spPr>
          <a:xfrm>
            <a:off x="7242907" y="7895109"/>
            <a:ext cx="1976851" cy="1180836"/>
          </a:xfrm>
          <a:prstGeom prst="rect">
            <a:avLst/>
          </a:prstGeom>
        </p:spPr>
        <p:txBody>
          <a:bodyPr vert="horz" wrap="square" lIns="0" tIns="12700" rIns="0" bIns="0" rtlCol="0">
            <a:spAutoFit/>
          </a:bodyPr>
          <a:lstStyle/>
          <a:p>
            <a:pPr marL="12700" marR="5080">
              <a:lnSpc>
                <a:spcPct val="114700"/>
              </a:lnSpc>
              <a:spcBef>
                <a:spcPts val="100"/>
              </a:spcBef>
            </a:pPr>
            <a:r>
              <a:rPr sz="1100" dirty="0">
                <a:latin typeface="Tahoma" panose="020B0604030504040204" pitchFamily="34" charset="0"/>
                <a:ea typeface="Tahoma" panose="020B0604030504040204" pitchFamily="34" charset="0"/>
                <a:cs typeface="Tahoma" panose="020B0604030504040204" pitchFamily="34" charset="0"/>
              </a:rPr>
              <a:t>The Budget Advisor and Investment Option  provides tailored budgeting guidance and oversees  investment portfolios, including interest rates, for  customers.</a:t>
            </a:r>
          </a:p>
        </p:txBody>
      </p:sp>
      <p:sp>
        <p:nvSpPr>
          <p:cNvPr id="30" name="object 30"/>
          <p:cNvSpPr txBox="1"/>
          <p:nvPr/>
        </p:nvSpPr>
        <p:spPr>
          <a:xfrm>
            <a:off x="9860459" y="8062237"/>
            <a:ext cx="3322320" cy="605743"/>
          </a:xfrm>
          <a:prstGeom prst="rect">
            <a:avLst/>
          </a:prstGeom>
        </p:spPr>
        <p:txBody>
          <a:bodyPr vert="horz" wrap="square" lIns="0" tIns="11430" rIns="0" bIns="0" rtlCol="0">
            <a:spAutoFit/>
          </a:bodyPr>
          <a:lstStyle/>
          <a:p>
            <a:pPr marL="12700" marR="5080">
              <a:lnSpc>
                <a:spcPct val="117400"/>
              </a:lnSpc>
              <a:spcBef>
                <a:spcPts val="90"/>
              </a:spcBef>
            </a:pPr>
            <a:r>
              <a:rPr sz="1100" b="1" dirty="0">
                <a:latin typeface="Tahoma" panose="020B0604030504040204" pitchFamily="34" charset="0"/>
                <a:ea typeface="Tahoma" panose="020B0604030504040204" pitchFamily="34" charset="0"/>
                <a:cs typeface="Tahoma" panose="020B0604030504040204" pitchFamily="34" charset="0"/>
              </a:rPr>
              <a:t>Cross-platform compatibility:  </a:t>
            </a:r>
            <a:r>
              <a:rPr sz="1100" dirty="0">
                <a:latin typeface="Tahoma" panose="020B0604030504040204" pitchFamily="34" charset="0"/>
                <a:ea typeface="Tahoma" panose="020B0604030504040204" pitchFamily="34" charset="0"/>
                <a:cs typeface="Tahoma" panose="020B0604030504040204" pitchFamily="34" charset="0"/>
              </a:rPr>
              <a:t>The app operates smoothly  across various devices and  operating systems.</a:t>
            </a:r>
          </a:p>
        </p:txBody>
      </p:sp>
      <p:sp>
        <p:nvSpPr>
          <p:cNvPr id="31" name="object 31"/>
          <p:cNvSpPr txBox="1"/>
          <p:nvPr/>
        </p:nvSpPr>
        <p:spPr>
          <a:xfrm>
            <a:off x="14032841" y="7660051"/>
            <a:ext cx="3495572" cy="1399357"/>
          </a:xfrm>
          <a:prstGeom prst="rect">
            <a:avLst/>
          </a:prstGeom>
        </p:spPr>
        <p:txBody>
          <a:bodyPr vert="horz" wrap="square" lIns="0" tIns="12065" rIns="0" bIns="0" rtlCol="0">
            <a:spAutoFit/>
          </a:bodyPr>
          <a:lstStyle/>
          <a:p>
            <a:pPr marL="41910" marR="34290">
              <a:lnSpc>
                <a:spcPct val="116300"/>
              </a:lnSpc>
              <a:spcBef>
                <a:spcPts val="95"/>
              </a:spcBef>
            </a:pPr>
            <a:r>
              <a:rPr sz="1100" b="1" dirty="0">
                <a:latin typeface="Tahoma" panose="020B0604030504040204" pitchFamily="34" charset="0"/>
                <a:ea typeface="Tahoma" panose="020B0604030504040204" pitchFamily="34" charset="0"/>
                <a:cs typeface="Tahoma" panose="020B0604030504040204" pitchFamily="34" charset="0"/>
              </a:rPr>
              <a:t>Offline accessibil</a:t>
            </a:r>
            <a:r>
              <a:rPr lang="en-US" sz="1100" b="1" dirty="0">
                <a:latin typeface="Tahoma" panose="020B0604030504040204" pitchFamily="34" charset="0"/>
                <a:ea typeface="Tahoma" panose="020B0604030504040204" pitchFamily="34" charset="0"/>
                <a:cs typeface="Tahoma" panose="020B0604030504040204" pitchFamily="34" charset="0"/>
              </a:rPr>
              <a:t>i</a:t>
            </a:r>
            <a:r>
              <a:rPr sz="1100" b="1" dirty="0">
                <a:latin typeface="Tahoma" panose="020B0604030504040204" pitchFamily="34" charset="0"/>
                <a:ea typeface="Tahoma" panose="020B0604030504040204" pitchFamily="34" charset="0"/>
                <a:cs typeface="Tahoma" panose="020B0604030504040204" pitchFamily="34" charset="0"/>
              </a:rPr>
              <a:t>ty: </a:t>
            </a:r>
            <a:r>
              <a:rPr sz="1100" dirty="0">
                <a:latin typeface="Tahoma" panose="020B0604030504040204" pitchFamily="34" charset="0"/>
                <a:ea typeface="Tahoma" panose="020B0604030504040204" pitchFamily="34" charset="0"/>
                <a:cs typeface="Tahoma" panose="020B0604030504040204" pitchFamily="34" charset="0"/>
              </a:rPr>
              <a:t>some functionalities, like viewing transaction  history or budget insights, available offline.</a:t>
            </a:r>
            <a:endParaRPr lang="en-US" sz="1100" dirty="0">
              <a:latin typeface="Tahoma" panose="020B0604030504040204" pitchFamily="34" charset="0"/>
              <a:ea typeface="Tahoma" panose="020B0604030504040204" pitchFamily="34" charset="0"/>
              <a:cs typeface="Tahoma" panose="020B0604030504040204" pitchFamily="34" charset="0"/>
            </a:endParaRPr>
          </a:p>
          <a:p>
            <a:pPr marL="41910" marR="34290">
              <a:lnSpc>
                <a:spcPct val="116300"/>
              </a:lnSpc>
              <a:spcBef>
                <a:spcPts val="95"/>
              </a:spcBef>
            </a:pPr>
            <a:endParaRPr sz="1100" dirty="0">
              <a:latin typeface="Tahoma" panose="020B0604030504040204" pitchFamily="34" charset="0"/>
              <a:ea typeface="Tahoma" panose="020B0604030504040204" pitchFamily="34" charset="0"/>
              <a:cs typeface="Tahoma" panose="020B0604030504040204" pitchFamily="34" charset="0"/>
            </a:endParaRPr>
          </a:p>
          <a:p>
            <a:pPr marL="12700" marR="5080" indent="33020">
              <a:lnSpc>
                <a:spcPct val="116300"/>
              </a:lnSpc>
            </a:pPr>
            <a:r>
              <a:rPr sz="1100" b="1" dirty="0">
                <a:latin typeface="Tahoma" panose="020B0604030504040204" pitchFamily="34" charset="0"/>
                <a:ea typeface="Tahoma" panose="020B0604030504040204" pitchFamily="34" charset="0"/>
                <a:cs typeface="Tahoma" panose="020B0604030504040204" pitchFamily="34" charset="0"/>
              </a:rPr>
              <a:t>Also</a:t>
            </a:r>
            <a:r>
              <a:rPr lang="en-US" sz="1100" b="1" dirty="0">
                <a:latin typeface="Tahoma" panose="020B0604030504040204" pitchFamily="34" charset="0"/>
                <a:ea typeface="Tahoma" panose="020B0604030504040204" pitchFamily="34" charset="0"/>
                <a:cs typeface="Tahoma" panose="020B0604030504040204" pitchFamily="34" charset="0"/>
              </a:rPr>
              <a:t>,</a:t>
            </a:r>
            <a:r>
              <a:rPr sz="1100" b="1" dirty="0">
                <a:latin typeface="Tahoma" panose="020B0604030504040204" pitchFamily="34" charset="0"/>
                <a:ea typeface="Tahoma" panose="020B0604030504040204" pitchFamily="34" charset="0"/>
                <a:cs typeface="Tahoma" panose="020B0604030504040204" pitchFamily="34" charset="0"/>
              </a:rPr>
              <a:t> there is low data usage mode: </a:t>
            </a:r>
            <a:r>
              <a:rPr sz="1100" dirty="0">
                <a:latin typeface="Tahoma" panose="020B0604030504040204" pitchFamily="34" charset="0"/>
                <a:ea typeface="Tahoma" panose="020B0604030504040204" pitchFamily="34" charset="0"/>
                <a:cs typeface="Tahoma" panose="020B0604030504040204" pitchFamily="34" charset="0"/>
              </a:rPr>
              <a:t>An option for users to with limited  data plans to access essential app features without consuming much  data.</a:t>
            </a:r>
          </a:p>
        </p:txBody>
      </p:sp>
      <p:sp>
        <p:nvSpPr>
          <p:cNvPr id="32" name="object 32"/>
          <p:cNvSpPr txBox="1"/>
          <p:nvPr/>
        </p:nvSpPr>
        <p:spPr>
          <a:xfrm>
            <a:off x="6831460" y="2991843"/>
            <a:ext cx="3328035" cy="365485"/>
          </a:xfrm>
          <a:prstGeom prst="rect">
            <a:avLst/>
          </a:prstGeom>
        </p:spPr>
        <p:txBody>
          <a:bodyPr vert="horz" wrap="square" lIns="0" tIns="13970" rIns="0" bIns="0" rtlCol="0">
            <a:spAutoFit/>
          </a:bodyPr>
          <a:lstStyle/>
          <a:p>
            <a:pPr marL="12700">
              <a:lnSpc>
                <a:spcPct val="100000"/>
              </a:lnSpc>
              <a:spcBef>
                <a:spcPts val="110"/>
              </a:spcBef>
            </a:pPr>
            <a:r>
              <a:rPr sz="1100" b="1" dirty="0">
                <a:latin typeface="Tahoma" panose="020B0604030504040204" pitchFamily="34" charset="0"/>
                <a:ea typeface="Tahoma" panose="020B0604030504040204" pitchFamily="34" charset="0"/>
                <a:cs typeface="Tahoma" panose="020B0604030504040204" pitchFamily="34" charset="0"/>
              </a:rPr>
              <a:t>User switching on speak selection and speak</a:t>
            </a:r>
            <a:endParaRPr lang="en-US" sz="1100" b="1" dirty="0">
              <a:latin typeface="Tahoma" panose="020B0604030504040204" pitchFamily="34" charset="0"/>
              <a:ea typeface="Tahoma" panose="020B0604030504040204" pitchFamily="34" charset="0"/>
              <a:cs typeface="Tahoma" panose="020B0604030504040204" pitchFamily="34" charset="0"/>
            </a:endParaRPr>
          </a:p>
          <a:p>
            <a:pPr marL="12700">
              <a:lnSpc>
                <a:spcPct val="100000"/>
              </a:lnSpc>
              <a:spcBef>
                <a:spcPts val="110"/>
              </a:spcBef>
            </a:pPr>
            <a:r>
              <a:rPr lang="en-US" sz="1100" b="1" dirty="0">
                <a:latin typeface="Tahoma" panose="020B0604030504040204" pitchFamily="34" charset="0"/>
                <a:ea typeface="Tahoma" panose="020B0604030504040204" pitchFamily="34" charset="0"/>
                <a:cs typeface="Tahoma" panose="020B0604030504040204" pitchFamily="34" charset="0"/>
              </a:rPr>
              <a:t>Screen Tab</a:t>
            </a:r>
            <a:endParaRPr sz="1100" b="1" dirty="0">
              <a:latin typeface="Tahoma" panose="020B0604030504040204" pitchFamily="34" charset="0"/>
              <a:ea typeface="Tahoma" panose="020B0604030504040204" pitchFamily="34" charset="0"/>
              <a:cs typeface="Tahoma" panose="020B0604030504040204" pitchFamily="34" charset="0"/>
            </a:endParaRPr>
          </a:p>
        </p:txBody>
      </p:sp>
      <p:sp>
        <p:nvSpPr>
          <p:cNvPr id="33" name="object 33"/>
          <p:cNvSpPr txBox="1"/>
          <p:nvPr/>
        </p:nvSpPr>
        <p:spPr>
          <a:xfrm>
            <a:off x="6837899" y="3352504"/>
            <a:ext cx="3423285" cy="1556195"/>
          </a:xfrm>
          <a:prstGeom prst="rect">
            <a:avLst/>
          </a:prstGeom>
        </p:spPr>
        <p:txBody>
          <a:bodyPr vert="horz" wrap="square" lIns="0" tIns="12065" rIns="0" bIns="0" rtlCol="0">
            <a:spAutoFit/>
          </a:bodyPr>
          <a:lstStyle/>
          <a:p>
            <a:pPr marL="12065" marR="5080" indent="-635">
              <a:lnSpc>
                <a:spcPct val="113599"/>
              </a:lnSpc>
              <a:spcBef>
                <a:spcPts val="95"/>
              </a:spcBef>
              <a:tabLst>
                <a:tab pos="1064895" algn="l"/>
              </a:tabLst>
            </a:pPr>
            <a:r>
              <a:rPr sz="1100" dirty="0">
                <a:latin typeface="Tahoma" panose="020B0604030504040204" pitchFamily="34" charset="0"/>
                <a:ea typeface="Tahoma" panose="020B0604030504040204" pitchFamily="34" charset="0"/>
                <a:cs typeface="Tahoma" panose="020B0604030504040204" pitchFamily="34" charset="0"/>
              </a:rPr>
              <a:t>The "Speak Screen" and "Speak  Selection" are accessibility features aimed at  helping users with visual impairments or  reading difficulties by providing auditory  feedback. "Speak Screen" reads the entire  screen's content aloud when activated by a  two-finger swipe down from the top. "Speak  Selection" allows users to have specific  selected text read aloud by choosing the  "Speak" option from a context menu.</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4" name="Picture 23"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8287980" cy="10201266"/>
          </a:xfrm>
          <a:prstGeom prst="rect">
            <a:avLst/>
          </a:prstGeom>
        </p:spPr>
      </p:pic>
      <p:sp>
        <p:nvSpPr>
          <p:cNvPr id="23" name="object 3" descr="People with documents">
            <a:extLst>
              <a:ext uri="{FF2B5EF4-FFF2-40B4-BE49-F238E27FC236}">
                <a16:creationId xmlns:a16="http://schemas.microsoft.com/office/drawing/2014/main" id="{0CA2E80D-F3EC-4A5F-8E65-56FEA206EE0F}"/>
              </a:ext>
            </a:extLst>
          </p:cNvPr>
          <p:cNvSpPr/>
          <p:nvPr/>
        </p:nvSpPr>
        <p:spPr bwMode="ltGray">
          <a:xfrm>
            <a:off x="6382" y="31922"/>
            <a:ext cx="18275256" cy="10201276"/>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032A2F">
              <a:alpha val="69804"/>
            </a:srgbClr>
          </a:solidFill>
          <a:ln>
            <a:noFill/>
          </a:ln>
        </p:spPr>
        <p:txBody>
          <a:bodyPr wrap="square" lIns="0" tIns="0" rIns="0" bIns="0" rtlCol="0"/>
          <a:lstStyle/>
          <a:p>
            <a:endParaRPr lang="en-US" dirty="0"/>
          </a:p>
        </p:txBody>
      </p:sp>
      <p:sp>
        <p:nvSpPr>
          <p:cNvPr id="3" name="object 3"/>
          <p:cNvSpPr txBox="1"/>
          <p:nvPr/>
        </p:nvSpPr>
        <p:spPr>
          <a:xfrm>
            <a:off x="1361303" y="2275586"/>
            <a:ext cx="6775977" cy="4052391"/>
          </a:xfrm>
          <a:prstGeom prst="rect">
            <a:avLst/>
          </a:prstGeom>
        </p:spPr>
        <p:txBody>
          <a:bodyPr vert="horz" wrap="square" lIns="0" tIns="15240" rIns="0" bIns="0" rtlCol="0">
            <a:spAutoFit/>
          </a:bodyPr>
          <a:lstStyle/>
          <a:p>
            <a:pPr marL="658495" marR="1338580" indent="-457200">
              <a:spcBef>
                <a:spcPts val="2330"/>
              </a:spcBef>
              <a:buFont typeface="Courier New" panose="02070309020205020404" pitchFamily="49" charset="0"/>
              <a:buChar char="o"/>
            </a:pPr>
            <a:r>
              <a:rPr sz="3200" dirty="0">
                <a:solidFill>
                  <a:srgbClr val="FFC000"/>
                </a:solidFill>
                <a:latin typeface="Tahoma" panose="020B0604030504040204" pitchFamily="34" charset="0"/>
                <a:ea typeface="Tahoma" panose="020B0604030504040204" pitchFamily="34" charset="0"/>
                <a:cs typeface="Tahoma" panose="020B0604030504040204" pitchFamily="34" charset="0"/>
              </a:rPr>
              <a:t>Poor User Experience</a:t>
            </a:r>
            <a:endParaRPr lang="en-US" sz="32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658495" marR="1338580" indent="-457200">
              <a:spcBef>
                <a:spcPts val="2330"/>
              </a:spcBef>
              <a:buFont typeface="Courier New" panose="02070309020205020404" pitchFamily="49" charset="0"/>
              <a:buChar char="o"/>
            </a:pPr>
            <a:r>
              <a:rPr sz="3200" dirty="0">
                <a:solidFill>
                  <a:srgbClr val="FFC000"/>
                </a:solidFill>
                <a:latin typeface="Tahoma" panose="020B0604030504040204" pitchFamily="34" charset="0"/>
                <a:ea typeface="Tahoma" panose="020B0604030504040204" pitchFamily="34" charset="0"/>
                <a:cs typeface="Tahoma" panose="020B0604030504040204" pitchFamily="34" charset="0"/>
              </a:rPr>
              <a:t>Ignoring User Feedback</a:t>
            </a:r>
            <a:endParaRPr lang="en-US" sz="32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658495" marR="1338580" indent="-457200">
              <a:spcBef>
                <a:spcPts val="2330"/>
              </a:spcBef>
              <a:buFont typeface="Courier New" panose="02070309020205020404" pitchFamily="49" charset="0"/>
              <a:buChar char="o"/>
            </a:pPr>
            <a:r>
              <a:rPr sz="3200" dirty="0">
                <a:solidFill>
                  <a:srgbClr val="FFC000"/>
                </a:solidFill>
                <a:latin typeface="Tahoma" panose="020B0604030504040204" pitchFamily="34" charset="0"/>
                <a:ea typeface="Tahoma" panose="020B0604030504040204" pitchFamily="34" charset="0"/>
                <a:cs typeface="Tahoma" panose="020B0604030504040204" pitchFamily="34" charset="0"/>
              </a:rPr>
              <a:t>Technical Issues</a:t>
            </a:r>
          </a:p>
          <a:p>
            <a:pPr marL="658495" marR="5080" indent="-457200">
              <a:buFont typeface="Courier New" panose="02070309020205020404" pitchFamily="49" charset="0"/>
              <a:buChar char="o"/>
            </a:pPr>
            <a:r>
              <a:rPr sz="3200" dirty="0">
                <a:solidFill>
                  <a:srgbClr val="FFC000"/>
                </a:solidFill>
                <a:latin typeface="Tahoma" panose="020B0604030504040204" pitchFamily="34" charset="0"/>
                <a:ea typeface="Tahoma" panose="020B0604030504040204" pitchFamily="34" charset="0"/>
                <a:cs typeface="Tahoma" panose="020B0604030504040204" pitchFamily="34" charset="0"/>
              </a:rPr>
              <a:t>Poor Data Security and Privacy  Practice</a:t>
            </a:r>
          </a:p>
          <a:p>
            <a:pPr marL="658495" marR="1580515" indent="-457200">
              <a:buFont typeface="Courier New" panose="02070309020205020404" pitchFamily="49" charset="0"/>
              <a:buChar char="o"/>
            </a:pPr>
            <a:r>
              <a:rPr sz="3200" dirty="0">
                <a:solidFill>
                  <a:srgbClr val="FFC000"/>
                </a:solidFill>
                <a:latin typeface="Tahoma" panose="020B0604030504040204" pitchFamily="34" charset="0"/>
                <a:ea typeface="Tahoma" panose="020B0604030504040204" pitchFamily="34" charset="0"/>
                <a:cs typeface="Tahoma" panose="020B0604030504040204" pitchFamily="34" charset="0"/>
              </a:rPr>
              <a:t>Inadequate Funding or  Resource Allocation</a:t>
            </a:r>
          </a:p>
        </p:txBody>
      </p:sp>
      <p:sp>
        <p:nvSpPr>
          <p:cNvPr id="8" name="object 8"/>
          <p:cNvSpPr txBox="1">
            <a:spLocks noGrp="1"/>
          </p:cNvSpPr>
          <p:nvPr>
            <p:ph type="title"/>
          </p:nvPr>
        </p:nvSpPr>
        <p:spPr>
          <a:xfrm>
            <a:off x="10820400" y="1265805"/>
            <a:ext cx="5186468" cy="503984"/>
          </a:xfrm>
          <a:prstGeom prst="rect">
            <a:avLst/>
          </a:prstGeom>
        </p:spPr>
        <p:txBody>
          <a:bodyPr vert="horz" wrap="square" lIns="0" tIns="11430" rIns="0" bIns="0" rtlCol="0">
            <a:spAutoFit/>
          </a:bodyPr>
          <a:lstStyle/>
          <a:p>
            <a:pPr marL="12700">
              <a:lnSpc>
                <a:spcPct val="100000"/>
              </a:lnSpc>
              <a:spcBef>
                <a:spcPts val="90"/>
              </a:spcBef>
            </a:pPr>
            <a:r>
              <a:rPr sz="3200" u="sng" spc="-85" dirty="0">
                <a:solidFill>
                  <a:schemeClr val="bg1"/>
                </a:solidFill>
                <a:latin typeface="Tahoma"/>
                <a:cs typeface="Tahoma"/>
              </a:rPr>
              <a:t>S</a:t>
            </a:r>
            <a:r>
              <a:rPr sz="3200" u="sng" spc="-20" dirty="0">
                <a:solidFill>
                  <a:schemeClr val="bg1"/>
                </a:solidFill>
                <a:latin typeface="Tahoma"/>
                <a:cs typeface="Tahoma"/>
              </a:rPr>
              <a:t>E</a:t>
            </a:r>
            <a:r>
              <a:rPr sz="3200" u="sng" spc="100" dirty="0">
                <a:solidFill>
                  <a:schemeClr val="bg1"/>
                </a:solidFill>
                <a:latin typeface="Tahoma"/>
                <a:cs typeface="Tahoma"/>
              </a:rPr>
              <a:t>C</a:t>
            </a:r>
            <a:r>
              <a:rPr sz="3200" u="sng" spc="50" dirty="0">
                <a:solidFill>
                  <a:schemeClr val="bg1"/>
                </a:solidFill>
                <a:latin typeface="Tahoma"/>
                <a:cs typeface="Tahoma"/>
              </a:rPr>
              <a:t>U</a:t>
            </a:r>
            <a:r>
              <a:rPr sz="3200" u="sng" spc="-220" dirty="0">
                <a:solidFill>
                  <a:schemeClr val="bg1"/>
                </a:solidFill>
                <a:latin typeface="Tahoma"/>
                <a:cs typeface="Tahoma"/>
              </a:rPr>
              <a:t>R</a:t>
            </a:r>
            <a:r>
              <a:rPr sz="3200" u="sng" spc="-555" dirty="0">
                <a:solidFill>
                  <a:schemeClr val="bg1"/>
                </a:solidFill>
                <a:latin typeface="Tahoma"/>
                <a:cs typeface="Tahoma"/>
              </a:rPr>
              <a:t>I</a:t>
            </a:r>
            <a:r>
              <a:rPr sz="3200" u="sng" spc="-85" dirty="0">
                <a:solidFill>
                  <a:schemeClr val="bg1"/>
                </a:solidFill>
                <a:latin typeface="Tahoma"/>
                <a:cs typeface="Tahoma"/>
              </a:rPr>
              <a:t>T</a:t>
            </a:r>
            <a:r>
              <a:rPr sz="3200" u="sng" spc="-110" dirty="0">
                <a:solidFill>
                  <a:schemeClr val="bg1"/>
                </a:solidFill>
                <a:latin typeface="Tahoma"/>
                <a:cs typeface="Tahoma"/>
              </a:rPr>
              <a:t>Y</a:t>
            </a:r>
            <a:r>
              <a:rPr sz="3200" u="sng" spc="-204" dirty="0">
                <a:solidFill>
                  <a:schemeClr val="bg1"/>
                </a:solidFill>
                <a:latin typeface="Tahoma"/>
                <a:cs typeface="Tahoma"/>
              </a:rPr>
              <a:t> </a:t>
            </a:r>
            <a:r>
              <a:rPr sz="3200" u="sng" spc="85" dirty="0">
                <a:solidFill>
                  <a:schemeClr val="bg1"/>
                </a:solidFill>
                <a:latin typeface="Tahoma"/>
                <a:cs typeface="Tahoma"/>
              </a:rPr>
              <a:t>M</a:t>
            </a:r>
            <a:r>
              <a:rPr sz="3200" u="sng" spc="-20" dirty="0">
                <a:solidFill>
                  <a:schemeClr val="bg1"/>
                </a:solidFill>
                <a:latin typeface="Tahoma"/>
                <a:cs typeface="Tahoma"/>
              </a:rPr>
              <a:t>E</a:t>
            </a:r>
            <a:r>
              <a:rPr sz="3200" u="sng" spc="25" dirty="0">
                <a:solidFill>
                  <a:schemeClr val="bg1"/>
                </a:solidFill>
                <a:latin typeface="Tahoma"/>
                <a:cs typeface="Tahoma"/>
              </a:rPr>
              <a:t>A</a:t>
            </a:r>
            <a:r>
              <a:rPr sz="3200" u="sng" spc="-85" dirty="0">
                <a:solidFill>
                  <a:schemeClr val="bg1"/>
                </a:solidFill>
                <a:latin typeface="Tahoma"/>
                <a:cs typeface="Tahoma"/>
              </a:rPr>
              <a:t>S</a:t>
            </a:r>
            <a:r>
              <a:rPr sz="3200" u="sng" spc="50" dirty="0">
                <a:solidFill>
                  <a:schemeClr val="bg1"/>
                </a:solidFill>
                <a:latin typeface="Tahoma"/>
                <a:cs typeface="Tahoma"/>
              </a:rPr>
              <a:t>U</a:t>
            </a:r>
            <a:r>
              <a:rPr sz="3200" u="sng" spc="-220" dirty="0">
                <a:solidFill>
                  <a:schemeClr val="bg1"/>
                </a:solidFill>
                <a:latin typeface="Tahoma"/>
                <a:cs typeface="Tahoma"/>
              </a:rPr>
              <a:t>R</a:t>
            </a:r>
            <a:r>
              <a:rPr sz="3200" u="sng" spc="-20" dirty="0">
                <a:solidFill>
                  <a:schemeClr val="bg1"/>
                </a:solidFill>
                <a:latin typeface="Tahoma"/>
                <a:cs typeface="Tahoma"/>
              </a:rPr>
              <a:t>E</a:t>
            </a:r>
            <a:r>
              <a:rPr sz="3200" u="sng" spc="-80" dirty="0">
                <a:solidFill>
                  <a:schemeClr val="bg1"/>
                </a:solidFill>
                <a:latin typeface="Tahoma"/>
                <a:cs typeface="Tahoma"/>
              </a:rPr>
              <a:t>S</a:t>
            </a:r>
            <a:endParaRPr sz="3200" u="sng" dirty="0">
              <a:solidFill>
                <a:schemeClr val="bg1"/>
              </a:solidFill>
              <a:latin typeface="Tahoma"/>
              <a:cs typeface="Tahoma"/>
            </a:endParaRPr>
          </a:p>
        </p:txBody>
      </p:sp>
      <p:sp>
        <p:nvSpPr>
          <p:cNvPr id="10" name="object 10"/>
          <p:cNvSpPr txBox="1">
            <a:spLocks noGrp="1"/>
          </p:cNvSpPr>
          <p:nvPr>
            <p:ph sz="half" idx="3"/>
          </p:nvPr>
        </p:nvSpPr>
        <p:spPr>
          <a:xfrm>
            <a:off x="10591800" y="2275586"/>
            <a:ext cx="6188709" cy="7062959"/>
          </a:xfrm>
          <a:prstGeom prst="rect">
            <a:avLst/>
          </a:prstGeom>
        </p:spPr>
        <p:txBody>
          <a:bodyPr vert="horz" wrap="square" lIns="0" tIns="12065" rIns="0" bIns="0" rtlCol="0">
            <a:spAutoFit/>
          </a:bodyPr>
          <a:lstStyle/>
          <a:p>
            <a:pPr marL="469900" marR="297815" indent="-457200">
              <a:lnSpc>
                <a:spcPct val="117600"/>
              </a:lnSpc>
              <a:spcBef>
                <a:spcPts val="95"/>
              </a:spcBef>
              <a:buFont typeface="Courier New" panose="02070309020205020404" pitchFamily="49" charset="0"/>
              <a:buChar char="o"/>
            </a:pPr>
            <a:r>
              <a:rPr sz="3200" b="0" dirty="0">
                <a:solidFill>
                  <a:srgbClr val="FFC000"/>
                </a:solidFill>
              </a:rPr>
              <a:t>End-to-End Encryption</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Biometric Authentication</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Two-Factor Authentication</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Fraud Detection</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Algorithms  Automatic</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Security Updates  Data</a:t>
            </a:r>
            <a:endParaRPr lang="en-US" sz="3200" b="0" dirty="0">
              <a:solidFill>
                <a:srgbClr val="FFC000"/>
              </a:solidFill>
            </a:endParaRPr>
          </a:p>
          <a:p>
            <a:pPr marL="469900" marR="297815" indent="-457200">
              <a:lnSpc>
                <a:spcPct val="117600"/>
              </a:lnSpc>
              <a:spcBef>
                <a:spcPts val="95"/>
              </a:spcBef>
              <a:buFont typeface="Courier New" panose="02070309020205020404" pitchFamily="49" charset="0"/>
              <a:buChar char="o"/>
            </a:pPr>
            <a:r>
              <a:rPr sz="3200" b="0" dirty="0">
                <a:solidFill>
                  <a:srgbClr val="FFC000"/>
                </a:solidFill>
              </a:rPr>
              <a:t>Encryption</a:t>
            </a:r>
          </a:p>
          <a:p>
            <a:pPr marL="469900" indent="-457200">
              <a:lnSpc>
                <a:spcPct val="100000"/>
              </a:lnSpc>
              <a:spcBef>
                <a:spcPts val="720"/>
              </a:spcBef>
              <a:buFont typeface="Courier New" panose="02070309020205020404" pitchFamily="49" charset="0"/>
              <a:buChar char="o"/>
            </a:pPr>
            <a:r>
              <a:rPr sz="3200" b="0" dirty="0">
                <a:solidFill>
                  <a:srgbClr val="FFC000"/>
                </a:solidFill>
              </a:rPr>
              <a:t>Access Control</a:t>
            </a:r>
          </a:p>
          <a:p>
            <a:pPr marL="469900" marR="5080" indent="-457200">
              <a:lnSpc>
                <a:spcPct val="117600"/>
              </a:lnSpc>
              <a:buFont typeface="Courier New" panose="02070309020205020404" pitchFamily="49" charset="0"/>
              <a:buChar char="o"/>
            </a:pPr>
            <a:r>
              <a:rPr sz="3200" b="0" dirty="0">
                <a:solidFill>
                  <a:srgbClr val="FFC000"/>
                </a:solidFill>
              </a:rPr>
              <a:t>Regular Updates and</a:t>
            </a:r>
            <a:endParaRPr lang="en-US" sz="3200" b="0" dirty="0">
              <a:solidFill>
                <a:srgbClr val="FFC000"/>
              </a:solidFill>
            </a:endParaRPr>
          </a:p>
          <a:p>
            <a:pPr marL="469900" marR="5080" indent="-457200">
              <a:lnSpc>
                <a:spcPct val="117600"/>
              </a:lnSpc>
              <a:buFont typeface="Courier New" panose="02070309020205020404" pitchFamily="49" charset="0"/>
              <a:buChar char="o"/>
            </a:pPr>
            <a:r>
              <a:rPr sz="3200" b="0" dirty="0">
                <a:solidFill>
                  <a:srgbClr val="FFC000"/>
                </a:solidFill>
              </a:rPr>
              <a:t>Patches  Network</a:t>
            </a:r>
            <a:endParaRPr lang="en-US" sz="3200" b="0" dirty="0">
              <a:solidFill>
                <a:srgbClr val="FFC000"/>
              </a:solidFill>
            </a:endParaRPr>
          </a:p>
          <a:p>
            <a:pPr marL="469900" marR="5080" indent="-457200">
              <a:lnSpc>
                <a:spcPct val="117600"/>
              </a:lnSpc>
              <a:buFont typeface="Courier New" panose="02070309020205020404" pitchFamily="49" charset="0"/>
              <a:buChar char="o"/>
            </a:pPr>
            <a:r>
              <a:rPr sz="3200" b="0" dirty="0">
                <a:solidFill>
                  <a:srgbClr val="FFC000"/>
                </a:solidFill>
              </a:rPr>
              <a:t>Segmentation</a:t>
            </a:r>
            <a:r>
              <a:rPr lang="en-US" sz="3200" b="0" dirty="0">
                <a:solidFill>
                  <a:srgbClr val="FFC000"/>
                </a:solidFill>
              </a:rPr>
              <a:t>, </a:t>
            </a:r>
            <a:r>
              <a:rPr sz="3200" b="0" dirty="0">
                <a:solidFill>
                  <a:srgbClr val="FFC000"/>
                </a:solidFill>
              </a:rPr>
              <a:t>Monitoring and Auditing</a:t>
            </a:r>
          </a:p>
        </p:txBody>
      </p:sp>
      <p:sp>
        <p:nvSpPr>
          <p:cNvPr id="20" name="object 8"/>
          <p:cNvSpPr txBox="1">
            <a:spLocks/>
          </p:cNvSpPr>
          <p:nvPr/>
        </p:nvSpPr>
        <p:spPr>
          <a:xfrm>
            <a:off x="1371600" y="1265805"/>
            <a:ext cx="6862868" cy="503984"/>
          </a:xfrm>
          <a:prstGeom prst="rect">
            <a:avLst/>
          </a:prstGeom>
        </p:spPr>
        <p:txBody>
          <a:bodyPr vert="horz" wrap="square" lIns="0" tIns="11430" rIns="0" bIns="0" rtlCol="0">
            <a:spAutoFit/>
          </a:bodyPr>
          <a:lstStyle>
            <a:lvl1pPr>
              <a:defRPr sz="6400" b="1" i="0">
                <a:solidFill>
                  <a:schemeClr val="tx1"/>
                </a:solidFill>
                <a:latin typeface="Cambria"/>
                <a:ea typeface="+mj-ea"/>
                <a:cs typeface="Cambria"/>
              </a:defRPr>
            </a:lvl1pPr>
          </a:lstStyle>
          <a:p>
            <a:pPr marL="12700">
              <a:lnSpc>
                <a:spcPct val="100000"/>
              </a:lnSpc>
              <a:spcBef>
                <a:spcPts val="120"/>
              </a:spcBef>
            </a:pPr>
            <a:r>
              <a:rPr lang="en-US" sz="3200" u="sng" spc="-140" dirty="0">
                <a:solidFill>
                  <a:schemeClr val="bg1"/>
                </a:solidFill>
                <a:latin typeface="Tahoma" panose="020B0604030504040204" pitchFamily="34" charset="0"/>
                <a:ea typeface="Tahoma" panose="020B0604030504040204" pitchFamily="34" charset="0"/>
                <a:cs typeface="Tahoma" panose="020B0604030504040204" pitchFamily="34" charset="0"/>
              </a:rPr>
              <a:t>POSSIBLE</a:t>
            </a:r>
            <a:r>
              <a:rPr lang="en-US" sz="3200" u="sng" spc="-6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3200" u="sng" spc="-125" dirty="0">
                <a:solidFill>
                  <a:schemeClr val="bg1"/>
                </a:solidFill>
                <a:latin typeface="Tahoma" panose="020B0604030504040204" pitchFamily="34" charset="0"/>
                <a:ea typeface="Tahoma" panose="020B0604030504040204" pitchFamily="34" charset="0"/>
                <a:cs typeface="Tahoma" panose="020B0604030504040204" pitchFamily="34" charset="0"/>
              </a:rPr>
              <a:t>REASONS</a:t>
            </a:r>
            <a:r>
              <a:rPr lang="en-US" sz="3200" u="sng" spc="-55"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3200" u="sng" spc="-90" dirty="0">
                <a:solidFill>
                  <a:schemeClr val="bg1"/>
                </a:solidFill>
                <a:latin typeface="Tahoma" panose="020B0604030504040204" pitchFamily="34" charset="0"/>
                <a:ea typeface="Tahoma" panose="020B0604030504040204" pitchFamily="34" charset="0"/>
                <a:cs typeface="Tahoma" panose="020B0604030504040204" pitchFamily="34" charset="0"/>
              </a:rPr>
              <a:t>FOR</a:t>
            </a:r>
            <a:r>
              <a:rPr lang="en-US" sz="3200" u="sng" spc="-6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3200" u="sng" spc="-85" dirty="0">
                <a:solidFill>
                  <a:schemeClr val="bg1"/>
                </a:solidFill>
                <a:latin typeface="Tahoma" panose="020B0604030504040204" pitchFamily="34" charset="0"/>
                <a:ea typeface="Tahoma" panose="020B0604030504040204" pitchFamily="34" charset="0"/>
                <a:cs typeface="Tahoma" panose="020B0604030504040204" pitchFamily="34" charset="0"/>
              </a:rPr>
              <a:t>FAILURE</a:t>
            </a:r>
            <a:endParaRPr lang="en-US" sz="3200" u="sng"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5" name="object 3"/>
          <p:cNvSpPr/>
          <p:nvPr/>
        </p:nvSpPr>
        <p:spPr>
          <a:xfrm>
            <a:off x="17969166" y="7906158"/>
            <a:ext cx="319255" cy="2013178"/>
          </a:xfrm>
          <a:custGeom>
            <a:avLst/>
            <a:gdLst/>
            <a:ahLst/>
            <a:cxnLst/>
            <a:rect l="l" t="t" r="r" b="b"/>
            <a:pathLst>
              <a:path w="110490" h="661034">
                <a:moveTo>
                  <a:pt x="110068" y="660409"/>
                </a:moveTo>
                <a:lnTo>
                  <a:pt x="0" y="660409"/>
                </a:lnTo>
                <a:lnTo>
                  <a:pt x="0" y="0"/>
                </a:lnTo>
                <a:lnTo>
                  <a:pt x="110068" y="0"/>
                </a:lnTo>
                <a:lnTo>
                  <a:pt x="110068" y="660409"/>
                </a:lnTo>
                <a:close/>
              </a:path>
            </a:pathLst>
          </a:custGeom>
          <a:solidFill>
            <a:srgbClr val="FFC000"/>
          </a:solidFill>
        </p:spPr>
        <p:txBody>
          <a:bodyPr wrap="square" lIns="0" tIns="0" rIns="0" bIns="0" rtlCol="0"/>
          <a:lstStyle/>
          <a:p>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4044666"/>
            <a:ext cx="18288000" cy="6242685"/>
            <a:chOff x="0" y="4044666"/>
            <a:chExt cx="18288000" cy="6242685"/>
          </a:xfrm>
        </p:grpSpPr>
        <p:sp>
          <p:nvSpPr>
            <p:cNvPr id="3" name="object 3"/>
            <p:cNvSpPr/>
            <p:nvPr/>
          </p:nvSpPr>
          <p:spPr>
            <a:xfrm>
              <a:off x="0" y="7489478"/>
              <a:ext cx="18288000" cy="2797810"/>
            </a:xfrm>
            <a:custGeom>
              <a:avLst/>
              <a:gdLst/>
              <a:ahLst/>
              <a:cxnLst/>
              <a:rect l="l" t="t" r="r" b="b"/>
              <a:pathLst>
                <a:path w="18288000" h="2797809">
                  <a:moveTo>
                    <a:pt x="10342691" y="12700"/>
                  </a:moveTo>
                  <a:lnTo>
                    <a:pt x="8821582" y="12700"/>
                  </a:lnTo>
                  <a:lnTo>
                    <a:pt x="8905382" y="0"/>
                  </a:lnTo>
                  <a:lnTo>
                    <a:pt x="10258891" y="0"/>
                  </a:lnTo>
                  <a:lnTo>
                    <a:pt x="10342691" y="12700"/>
                  </a:lnTo>
                  <a:close/>
                </a:path>
                <a:path w="18288000" h="2797809">
                  <a:moveTo>
                    <a:pt x="10841509" y="25400"/>
                  </a:moveTo>
                  <a:lnTo>
                    <a:pt x="8322764" y="25400"/>
                  </a:lnTo>
                  <a:lnTo>
                    <a:pt x="8405413" y="12700"/>
                  </a:lnTo>
                  <a:lnTo>
                    <a:pt x="10758861" y="12700"/>
                  </a:lnTo>
                  <a:lnTo>
                    <a:pt x="10841509" y="25400"/>
                  </a:lnTo>
                  <a:close/>
                </a:path>
                <a:path w="18288000" h="2797809">
                  <a:moveTo>
                    <a:pt x="11251683" y="38100"/>
                  </a:moveTo>
                  <a:lnTo>
                    <a:pt x="7912591" y="38100"/>
                  </a:lnTo>
                  <a:lnTo>
                    <a:pt x="7994207" y="25400"/>
                  </a:lnTo>
                  <a:lnTo>
                    <a:pt x="11170066" y="25400"/>
                  </a:lnTo>
                  <a:lnTo>
                    <a:pt x="11251683" y="38100"/>
                  </a:lnTo>
                  <a:close/>
                </a:path>
                <a:path w="18288000" h="2797809">
                  <a:moveTo>
                    <a:pt x="11495235" y="50800"/>
                  </a:moveTo>
                  <a:lnTo>
                    <a:pt x="7669039" y="50800"/>
                  </a:lnTo>
                  <a:lnTo>
                    <a:pt x="7750004" y="38100"/>
                  </a:lnTo>
                  <a:lnTo>
                    <a:pt x="11414270" y="38100"/>
                  </a:lnTo>
                  <a:lnTo>
                    <a:pt x="11495235" y="50800"/>
                  </a:lnTo>
                  <a:close/>
                </a:path>
                <a:path w="18288000" h="2797809">
                  <a:moveTo>
                    <a:pt x="11736785" y="63500"/>
                  </a:moveTo>
                  <a:lnTo>
                    <a:pt x="7427488" y="63500"/>
                  </a:lnTo>
                  <a:lnTo>
                    <a:pt x="7507778" y="50800"/>
                  </a:lnTo>
                  <a:lnTo>
                    <a:pt x="11656495" y="50800"/>
                  </a:lnTo>
                  <a:lnTo>
                    <a:pt x="11736785" y="63500"/>
                  </a:lnTo>
                  <a:close/>
                </a:path>
                <a:path w="18288000" h="2797809">
                  <a:moveTo>
                    <a:pt x="11976263" y="76200"/>
                  </a:moveTo>
                  <a:lnTo>
                    <a:pt x="7188010" y="76200"/>
                  </a:lnTo>
                  <a:lnTo>
                    <a:pt x="7267601" y="63500"/>
                  </a:lnTo>
                  <a:lnTo>
                    <a:pt x="11896672" y="63500"/>
                  </a:lnTo>
                  <a:lnTo>
                    <a:pt x="11976263" y="76200"/>
                  </a:lnTo>
                  <a:close/>
                </a:path>
                <a:path w="18288000" h="2797809">
                  <a:moveTo>
                    <a:pt x="12213597" y="88900"/>
                  </a:moveTo>
                  <a:lnTo>
                    <a:pt x="6950677" y="88900"/>
                  </a:lnTo>
                  <a:lnTo>
                    <a:pt x="7029545" y="76200"/>
                  </a:lnTo>
                  <a:lnTo>
                    <a:pt x="12134728" y="76200"/>
                  </a:lnTo>
                  <a:lnTo>
                    <a:pt x="12213597" y="88900"/>
                  </a:lnTo>
                  <a:close/>
                </a:path>
                <a:path w="18288000" h="2797809">
                  <a:moveTo>
                    <a:pt x="12370592" y="101600"/>
                  </a:moveTo>
                  <a:lnTo>
                    <a:pt x="6793681" y="101600"/>
                  </a:lnTo>
                  <a:lnTo>
                    <a:pt x="6872054" y="88900"/>
                  </a:lnTo>
                  <a:lnTo>
                    <a:pt x="12292219" y="88900"/>
                  </a:lnTo>
                  <a:lnTo>
                    <a:pt x="12370592" y="101600"/>
                  </a:lnTo>
                  <a:close/>
                </a:path>
                <a:path w="18288000" h="2797809">
                  <a:moveTo>
                    <a:pt x="12526582" y="114300"/>
                  </a:moveTo>
                  <a:lnTo>
                    <a:pt x="6637691" y="114300"/>
                  </a:lnTo>
                  <a:lnTo>
                    <a:pt x="6715559" y="101600"/>
                  </a:lnTo>
                  <a:lnTo>
                    <a:pt x="12448714" y="101600"/>
                  </a:lnTo>
                  <a:lnTo>
                    <a:pt x="12526582" y="114300"/>
                  </a:lnTo>
                  <a:close/>
                </a:path>
                <a:path w="18288000" h="2797809">
                  <a:moveTo>
                    <a:pt x="12681544" y="127000"/>
                  </a:moveTo>
                  <a:lnTo>
                    <a:pt x="6482729" y="127000"/>
                  </a:lnTo>
                  <a:lnTo>
                    <a:pt x="6560080" y="114300"/>
                  </a:lnTo>
                  <a:lnTo>
                    <a:pt x="12604193" y="114300"/>
                  </a:lnTo>
                  <a:lnTo>
                    <a:pt x="12681544" y="127000"/>
                  </a:lnTo>
                  <a:close/>
                </a:path>
                <a:path w="18288000" h="2797809">
                  <a:moveTo>
                    <a:pt x="12835458" y="139700"/>
                  </a:moveTo>
                  <a:lnTo>
                    <a:pt x="6328815" y="139700"/>
                  </a:lnTo>
                  <a:lnTo>
                    <a:pt x="6405640" y="127000"/>
                  </a:lnTo>
                  <a:lnTo>
                    <a:pt x="12758634" y="127000"/>
                  </a:lnTo>
                  <a:lnTo>
                    <a:pt x="12835458" y="139700"/>
                  </a:lnTo>
                  <a:close/>
                </a:path>
                <a:path w="18288000" h="2797809">
                  <a:moveTo>
                    <a:pt x="12988303" y="152400"/>
                  </a:moveTo>
                  <a:lnTo>
                    <a:pt x="6175971" y="152400"/>
                  </a:lnTo>
                  <a:lnTo>
                    <a:pt x="6252258" y="139700"/>
                  </a:lnTo>
                  <a:lnTo>
                    <a:pt x="12912016" y="139700"/>
                  </a:lnTo>
                  <a:lnTo>
                    <a:pt x="12988303" y="152400"/>
                  </a:lnTo>
                  <a:close/>
                </a:path>
                <a:path w="18288000" h="2797809">
                  <a:moveTo>
                    <a:pt x="13140056" y="165100"/>
                  </a:moveTo>
                  <a:lnTo>
                    <a:pt x="6024217" y="165100"/>
                  </a:lnTo>
                  <a:lnTo>
                    <a:pt x="6099956" y="152400"/>
                  </a:lnTo>
                  <a:lnTo>
                    <a:pt x="13064317" y="152400"/>
                  </a:lnTo>
                  <a:lnTo>
                    <a:pt x="13140056" y="165100"/>
                  </a:lnTo>
                  <a:close/>
                </a:path>
                <a:path w="18288000" h="2797809">
                  <a:moveTo>
                    <a:pt x="13290698" y="177800"/>
                  </a:moveTo>
                  <a:lnTo>
                    <a:pt x="5873576" y="177800"/>
                  </a:lnTo>
                  <a:lnTo>
                    <a:pt x="5948756" y="165100"/>
                  </a:lnTo>
                  <a:lnTo>
                    <a:pt x="13215517" y="165100"/>
                  </a:lnTo>
                  <a:lnTo>
                    <a:pt x="13290698" y="177800"/>
                  </a:lnTo>
                  <a:close/>
                </a:path>
                <a:path w="18288000" h="2797809">
                  <a:moveTo>
                    <a:pt x="13514529" y="203200"/>
                  </a:moveTo>
                  <a:lnTo>
                    <a:pt x="5649745" y="203200"/>
                  </a:lnTo>
                  <a:lnTo>
                    <a:pt x="5798679" y="177800"/>
                  </a:lnTo>
                  <a:lnTo>
                    <a:pt x="13365595" y="177800"/>
                  </a:lnTo>
                  <a:lnTo>
                    <a:pt x="13514529" y="203200"/>
                  </a:lnTo>
                  <a:close/>
                </a:path>
                <a:path w="18288000" h="2797809">
                  <a:moveTo>
                    <a:pt x="13735738" y="228600"/>
                  </a:moveTo>
                  <a:lnTo>
                    <a:pt x="5428535" y="228600"/>
                  </a:lnTo>
                  <a:lnTo>
                    <a:pt x="5575713" y="203200"/>
                  </a:lnTo>
                  <a:lnTo>
                    <a:pt x="13588560" y="203200"/>
                  </a:lnTo>
                  <a:lnTo>
                    <a:pt x="13735738" y="228600"/>
                  </a:lnTo>
                  <a:close/>
                </a:path>
                <a:path w="18288000" h="2797809">
                  <a:moveTo>
                    <a:pt x="13954255" y="254000"/>
                  </a:moveTo>
                  <a:lnTo>
                    <a:pt x="5210018" y="254000"/>
                  </a:lnTo>
                  <a:lnTo>
                    <a:pt x="5355393" y="228600"/>
                  </a:lnTo>
                  <a:lnTo>
                    <a:pt x="13808880" y="228600"/>
                  </a:lnTo>
                  <a:lnTo>
                    <a:pt x="13954255" y="254000"/>
                  </a:lnTo>
                  <a:close/>
                </a:path>
                <a:path w="18288000" h="2797809">
                  <a:moveTo>
                    <a:pt x="14170008" y="279400"/>
                  </a:moveTo>
                  <a:lnTo>
                    <a:pt x="4994265" y="279400"/>
                  </a:lnTo>
                  <a:lnTo>
                    <a:pt x="5137790" y="254000"/>
                  </a:lnTo>
                  <a:lnTo>
                    <a:pt x="14026483" y="254000"/>
                  </a:lnTo>
                  <a:lnTo>
                    <a:pt x="14170008" y="279400"/>
                  </a:lnTo>
                  <a:close/>
                </a:path>
                <a:path w="18288000" h="2797809">
                  <a:moveTo>
                    <a:pt x="14453255" y="317500"/>
                  </a:moveTo>
                  <a:lnTo>
                    <a:pt x="4711019" y="317500"/>
                  </a:lnTo>
                  <a:lnTo>
                    <a:pt x="4922975" y="279400"/>
                  </a:lnTo>
                  <a:lnTo>
                    <a:pt x="14241299" y="279400"/>
                  </a:lnTo>
                  <a:lnTo>
                    <a:pt x="14453255" y="317500"/>
                  </a:lnTo>
                  <a:close/>
                </a:path>
                <a:path w="18288000" h="2797809">
                  <a:moveTo>
                    <a:pt x="14799965" y="368300"/>
                  </a:moveTo>
                  <a:lnTo>
                    <a:pt x="4364308" y="368300"/>
                  </a:lnTo>
                  <a:lnTo>
                    <a:pt x="4641015" y="317500"/>
                  </a:lnTo>
                  <a:lnTo>
                    <a:pt x="14523259" y="317500"/>
                  </a:lnTo>
                  <a:lnTo>
                    <a:pt x="14799965" y="368300"/>
                  </a:lnTo>
                  <a:close/>
                </a:path>
                <a:path w="18288000" h="2797809">
                  <a:moveTo>
                    <a:pt x="15204804" y="431800"/>
                  </a:moveTo>
                  <a:lnTo>
                    <a:pt x="3959469" y="431800"/>
                  </a:lnTo>
                  <a:lnTo>
                    <a:pt x="4295972" y="368300"/>
                  </a:lnTo>
                  <a:lnTo>
                    <a:pt x="14868301" y="368300"/>
                  </a:lnTo>
                  <a:lnTo>
                    <a:pt x="15204804" y="431800"/>
                  </a:lnTo>
                  <a:close/>
                </a:path>
                <a:path w="18288000" h="2797809">
                  <a:moveTo>
                    <a:pt x="18288001" y="2797521"/>
                  </a:moveTo>
                  <a:lnTo>
                    <a:pt x="0" y="2797521"/>
                  </a:lnTo>
                  <a:lnTo>
                    <a:pt x="0" y="1669745"/>
                  </a:lnTo>
                  <a:lnTo>
                    <a:pt x="6968" y="1663700"/>
                  </a:lnTo>
                  <a:lnTo>
                    <a:pt x="36814" y="1651000"/>
                  </a:lnTo>
                  <a:lnTo>
                    <a:pt x="67223" y="1625600"/>
                  </a:lnTo>
                  <a:lnTo>
                    <a:pt x="98194" y="1612900"/>
                  </a:lnTo>
                  <a:lnTo>
                    <a:pt x="129723" y="1587500"/>
                  </a:lnTo>
                  <a:lnTo>
                    <a:pt x="161809" y="1574800"/>
                  </a:lnTo>
                  <a:lnTo>
                    <a:pt x="194448" y="1549400"/>
                  </a:lnTo>
                  <a:lnTo>
                    <a:pt x="227638" y="1536700"/>
                  </a:lnTo>
                  <a:lnTo>
                    <a:pt x="261377" y="1511300"/>
                  </a:lnTo>
                  <a:lnTo>
                    <a:pt x="295660" y="1498600"/>
                  </a:lnTo>
                  <a:lnTo>
                    <a:pt x="330487" y="1473200"/>
                  </a:lnTo>
                  <a:lnTo>
                    <a:pt x="365854" y="1460500"/>
                  </a:lnTo>
                  <a:lnTo>
                    <a:pt x="401759" y="1435100"/>
                  </a:lnTo>
                  <a:lnTo>
                    <a:pt x="475170" y="1409700"/>
                  </a:lnTo>
                  <a:lnTo>
                    <a:pt x="512671" y="1384300"/>
                  </a:lnTo>
                  <a:lnTo>
                    <a:pt x="550700" y="1371600"/>
                  </a:lnTo>
                  <a:lnTo>
                    <a:pt x="589253" y="1346200"/>
                  </a:lnTo>
                  <a:lnTo>
                    <a:pt x="667921" y="1320800"/>
                  </a:lnTo>
                  <a:lnTo>
                    <a:pt x="708031" y="1295400"/>
                  </a:lnTo>
                  <a:lnTo>
                    <a:pt x="748654" y="1282700"/>
                  </a:lnTo>
                  <a:lnTo>
                    <a:pt x="789789" y="1257300"/>
                  </a:lnTo>
                  <a:lnTo>
                    <a:pt x="873582" y="1231900"/>
                  </a:lnTo>
                  <a:lnTo>
                    <a:pt x="916234" y="1206500"/>
                  </a:lnTo>
                  <a:lnTo>
                    <a:pt x="1003037" y="1181100"/>
                  </a:lnTo>
                  <a:lnTo>
                    <a:pt x="1047183" y="1155700"/>
                  </a:lnTo>
                  <a:lnTo>
                    <a:pt x="1136950" y="1130300"/>
                  </a:lnTo>
                  <a:lnTo>
                    <a:pt x="1182566" y="1104900"/>
                  </a:lnTo>
                  <a:lnTo>
                    <a:pt x="1322310" y="1066800"/>
                  </a:lnTo>
                  <a:lnTo>
                    <a:pt x="1369848" y="1041400"/>
                  </a:lnTo>
                  <a:lnTo>
                    <a:pt x="1515296" y="1003300"/>
                  </a:lnTo>
                  <a:lnTo>
                    <a:pt x="1564714" y="977900"/>
                  </a:lnTo>
                  <a:lnTo>
                    <a:pt x="1715739" y="939800"/>
                  </a:lnTo>
                  <a:lnTo>
                    <a:pt x="1766996" y="914400"/>
                  </a:lnTo>
                  <a:lnTo>
                    <a:pt x="1976522" y="863600"/>
                  </a:lnTo>
                  <a:lnTo>
                    <a:pt x="2030016" y="838200"/>
                  </a:lnTo>
                  <a:lnTo>
                    <a:pt x="2360118" y="762000"/>
                  </a:lnTo>
                  <a:lnTo>
                    <a:pt x="2416633" y="736600"/>
                  </a:lnTo>
                  <a:lnTo>
                    <a:pt x="3250853" y="558800"/>
                  </a:lnTo>
                  <a:lnTo>
                    <a:pt x="3893222" y="431800"/>
                  </a:lnTo>
                  <a:lnTo>
                    <a:pt x="15271051" y="431800"/>
                  </a:lnTo>
                  <a:lnTo>
                    <a:pt x="15913421" y="558800"/>
                  </a:lnTo>
                  <a:lnTo>
                    <a:pt x="16747640" y="736600"/>
                  </a:lnTo>
                  <a:lnTo>
                    <a:pt x="16804156" y="762000"/>
                  </a:lnTo>
                  <a:lnTo>
                    <a:pt x="17134258" y="838200"/>
                  </a:lnTo>
                  <a:lnTo>
                    <a:pt x="17187752" y="863600"/>
                  </a:lnTo>
                  <a:lnTo>
                    <a:pt x="17397278" y="914400"/>
                  </a:lnTo>
                  <a:lnTo>
                    <a:pt x="17448534" y="939800"/>
                  </a:lnTo>
                  <a:lnTo>
                    <a:pt x="17599560" y="977900"/>
                  </a:lnTo>
                  <a:lnTo>
                    <a:pt x="17648978" y="1003300"/>
                  </a:lnTo>
                  <a:lnTo>
                    <a:pt x="17794426" y="1041400"/>
                  </a:lnTo>
                  <a:lnTo>
                    <a:pt x="17841964" y="1066800"/>
                  </a:lnTo>
                  <a:lnTo>
                    <a:pt x="17981708" y="1104900"/>
                  </a:lnTo>
                  <a:lnTo>
                    <a:pt x="18027324" y="1130300"/>
                  </a:lnTo>
                  <a:lnTo>
                    <a:pt x="18117091" y="1155700"/>
                  </a:lnTo>
                  <a:lnTo>
                    <a:pt x="18161237" y="1181100"/>
                  </a:lnTo>
                  <a:lnTo>
                    <a:pt x="18248040" y="1206500"/>
                  </a:lnTo>
                  <a:lnTo>
                    <a:pt x="18288001" y="1230297"/>
                  </a:lnTo>
                  <a:lnTo>
                    <a:pt x="18288001" y="2797521"/>
                  </a:lnTo>
                  <a:close/>
                </a:path>
              </a:pathLst>
            </a:custGeom>
            <a:solidFill>
              <a:srgbClr val="044C4A"/>
            </a:solidFill>
          </p:spPr>
          <p:txBody>
            <a:bodyPr wrap="square" lIns="0" tIns="0" rIns="0" bIns="0" rtlCol="0"/>
            <a:lstStyle/>
            <a:p>
              <a:endParaRPr/>
            </a:p>
          </p:txBody>
        </p:sp>
        <p:sp>
          <p:nvSpPr>
            <p:cNvPr id="4" name="object 4"/>
            <p:cNvSpPr/>
            <p:nvPr/>
          </p:nvSpPr>
          <p:spPr>
            <a:xfrm>
              <a:off x="7477093" y="4078358"/>
              <a:ext cx="3334385" cy="6209030"/>
            </a:xfrm>
            <a:custGeom>
              <a:avLst/>
              <a:gdLst/>
              <a:ahLst/>
              <a:cxnLst/>
              <a:rect l="l" t="t" r="r" b="b"/>
              <a:pathLst>
                <a:path w="3334384" h="6209030">
                  <a:moveTo>
                    <a:pt x="175198" y="6208641"/>
                  </a:moveTo>
                  <a:lnTo>
                    <a:pt x="0" y="6208641"/>
                  </a:lnTo>
                  <a:lnTo>
                    <a:pt x="0" y="470002"/>
                  </a:lnTo>
                  <a:lnTo>
                    <a:pt x="2428" y="421971"/>
                  </a:lnTo>
                  <a:lnTo>
                    <a:pt x="9554" y="375322"/>
                  </a:lnTo>
                  <a:lnTo>
                    <a:pt x="21143" y="330292"/>
                  </a:lnTo>
                  <a:lnTo>
                    <a:pt x="36955" y="287118"/>
                  </a:lnTo>
                  <a:lnTo>
                    <a:pt x="56756" y="246036"/>
                  </a:lnTo>
                  <a:lnTo>
                    <a:pt x="80307" y="207284"/>
                  </a:lnTo>
                  <a:lnTo>
                    <a:pt x="107373" y="171098"/>
                  </a:lnTo>
                  <a:lnTo>
                    <a:pt x="137715" y="137715"/>
                  </a:lnTo>
                  <a:lnTo>
                    <a:pt x="171098" y="107373"/>
                  </a:lnTo>
                  <a:lnTo>
                    <a:pt x="207284" y="80307"/>
                  </a:lnTo>
                  <a:lnTo>
                    <a:pt x="246036" y="56756"/>
                  </a:lnTo>
                  <a:lnTo>
                    <a:pt x="287118" y="36955"/>
                  </a:lnTo>
                  <a:lnTo>
                    <a:pt x="330292" y="21142"/>
                  </a:lnTo>
                  <a:lnTo>
                    <a:pt x="375322" y="9554"/>
                  </a:lnTo>
                  <a:lnTo>
                    <a:pt x="421971" y="2428"/>
                  </a:lnTo>
                  <a:lnTo>
                    <a:pt x="470002" y="0"/>
                  </a:lnTo>
                  <a:lnTo>
                    <a:pt x="2863810" y="0"/>
                  </a:lnTo>
                  <a:lnTo>
                    <a:pt x="2911841" y="2428"/>
                  </a:lnTo>
                  <a:lnTo>
                    <a:pt x="2958490" y="9554"/>
                  </a:lnTo>
                  <a:lnTo>
                    <a:pt x="3003520" y="21142"/>
                  </a:lnTo>
                  <a:lnTo>
                    <a:pt x="3046694" y="36955"/>
                  </a:lnTo>
                  <a:lnTo>
                    <a:pt x="3087776" y="56756"/>
                  </a:lnTo>
                  <a:lnTo>
                    <a:pt x="3126528" y="80307"/>
                  </a:lnTo>
                  <a:lnTo>
                    <a:pt x="3162714" y="107373"/>
                  </a:lnTo>
                  <a:lnTo>
                    <a:pt x="3196097" y="137715"/>
                  </a:lnTo>
                  <a:lnTo>
                    <a:pt x="3226439" y="171098"/>
                  </a:lnTo>
                  <a:lnTo>
                    <a:pt x="3228245" y="173513"/>
                  </a:lnTo>
                  <a:lnTo>
                    <a:pt x="453156" y="173513"/>
                  </a:lnTo>
                  <a:lnTo>
                    <a:pt x="408122" y="177157"/>
                  </a:lnTo>
                  <a:lnTo>
                    <a:pt x="365382" y="187704"/>
                  </a:lnTo>
                  <a:lnTo>
                    <a:pt x="325513" y="204579"/>
                  </a:lnTo>
                  <a:lnTo>
                    <a:pt x="289090" y="227204"/>
                  </a:lnTo>
                  <a:lnTo>
                    <a:pt x="256690" y="255005"/>
                  </a:lnTo>
                  <a:lnTo>
                    <a:pt x="228889" y="287405"/>
                  </a:lnTo>
                  <a:lnTo>
                    <a:pt x="206263" y="323828"/>
                  </a:lnTo>
                  <a:lnTo>
                    <a:pt x="189389" y="363697"/>
                  </a:lnTo>
                  <a:lnTo>
                    <a:pt x="178842" y="406437"/>
                  </a:lnTo>
                  <a:lnTo>
                    <a:pt x="175198" y="451471"/>
                  </a:lnTo>
                  <a:lnTo>
                    <a:pt x="175198" y="6208641"/>
                  </a:lnTo>
                  <a:close/>
                </a:path>
                <a:path w="3334384" h="6209030">
                  <a:moveTo>
                    <a:pt x="2365170" y="405987"/>
                  </a:moveTo>
                  <a:lnTo>
                    <a:pt x="972011" y="405987"/>
                  </a:lnTo>
                  <a:lnTo>
                    <a:pt x="922726" y="397941"/>
                  </a:lnTo>
                  <a:lnTo>
                    <a:pt x="879749" y="375583"/>
                  </a:lnTo>
                  <a:lnTo>
                    <a:pt x="845747" y="341582"/>
                  </a:lnTo>
                  <a:lnTo>
                    <a:pt x="823389" y="298604"/>
                  </a:lnTo>
                  <a:lnTo>
                    <a:pt x="815343" y="249320"/>
                  </a:lnTo>
                  <a:lnTo>
                    <a:pt x="815343" y="173513"/>
                  </a:lnTo>
                  <a:lnTo>
                    <a:pt x="2521837" y="173513"/>
                  </a:lnTo>
                  <a:lnTo>
                    <a:pt x="2521837" y="215628"/>
                  </a:lnTo>
                  <a:lnTo>
                    <a:pt x="2066998" y="215628"/>
                  </a:lnTo>
                  <a:lnTo>
                    <a:pt x="2051178" y="218892"/>
                  </a:lnTo>
                  <a:lnTo>
                    <a:pt x="2037727" y="227841"/>
                  </a:lnTo>
                  <a:lnTo>
                    <a:pt x="2036844" y="229104"/>
                  </a:lnTo>
                  <a:lnTo>
                    <a:pt x="1445382" y="229104"/>
                  </a:lnTo>
                  <a:lnTo>
                    <a:pt x="1434511" y="231210"/>
                  </a:lnTo>
                  <a:lnTo>
                    <a:pt x="1425377" y="237106"/>
                  </a:lnTo>
                  <a:lnTo>
                    <a:pt x="1419086" y="246161"/>
                  </a:lnTo>
                  <a:lnTo>
                    <a:pt x="1416744" y="257743"/>
                  </a:lnTo>
                  <a:lnTo>
                    <a:pt x="1419086" y="269324"/>
                  </a:lnTo>
                  <a:lnTo>
                    <a:pt x="1425377" y="278379"/>
                  </a:lnTo>
                  <a:lnTo>
                    <a:pt x="1434511" y="284275"/>
                  </a:lnTo>
                  <a:lnTo>
                    <a:pt x="1445382" y="286381"/>
                  </a:lnTo>
                  <a:lnTo>
                    <a:pt x="2036250" y="286381"/>
                  </a:lnTo>
                  <a:lnTo>
                    <a:pt x="2037096" y="287644"/>
                  </a:lnTo>
                  <a:lnTo>
                    <a:pt x="2050467" y="296593"/>
                  </a:lnTo>
                  <a:lnTo>
                    <a:pt x="2066998" y="299857"/>
                  </a:lnTo>
                  <a:lnTo>
                    <a:pt x="2513140" y="299857"/>
                  </a:lnTo>
                  <a:lnTo>
                    <a:pt x="2491434" y="341582"/>
                  </a:lnTo>
                  <a:lnTo>
                    <a:pt x="2457432" y="375583"/>
                  </a:lnTo>
                  <a:lnTo>
                    <a:pt x="2414455" y="397941"/>
                  </a:lnTo>
                  <a:lnTo>
                    <a:pt x="2365170" y="405987"/>
                  </a:lnTo>
                  <a:close/>
                </a:path>
                <a:path w="3334384" h="6209030">
                  <a:moveTo>
                    <a:pt x="3333812" y="6208641"/>
                  </a:moveTo>
                  <a:lnTo>
                    <a:pt x="3160299" y="6208641"/>
                  </a:lnTo>
                  <a:lnTo>
                    <a:pt x="3160299" y="451471"/>
                  </a:lnTo>
                  <a:lnTo>
                    <a:pt x="3156655" y="406437"/>
                  </a:lnTo>
                  <a:lnTo>
                    <a:pt x="3146108" y="363697"/>
                  </a:lnTo>
                  <a:lnTo>
                    <a:pt x="3129233" y="323828"/>
                  </a:lnTo>
                  <a:lnTo>
                    <a:pt x="3106608" y="287405"/>
                  </a:lnTo>
                  <a:lnTo>
                    <a:pt x="3078807" y="255005"/>
                  </a:lnTo>
                  <a:lnTo>
                    <a:pt x="3046407" y="227204"/>
                  </a:lnTo>
                  <a:lnTo>
                    <a:pt x="3009984" y="204579"/>
                  </a:lnTo>
                  <a:lnTo>
                    <a:pt x="2970114" y="187704"/>
                  </a:lnTo>
                  <a:lnTo>
                    <a:pt x="2927375" y="177157"/>
                  </a:lnTo>
                  <a:lnTo>
                    <a:pt x="2882340" y="173513"/>
                  </a:lnTo>
                  <a:lnTo>
                    <a:pt x="3228245" y="173513"/>
                  </a:lnTo>
                  <a:lnTo>
                    <a:pt x="3253504" y="207284"/>
                  </a:lnTo>
                  <a:lnTo>
                    <a:pt x="3277056" y="246036"/>
                  </a:lnTo>
                  <a:lnTo>
                    <a:pt x="3296856" y="287118"/>
                  </a:lnTo>
                  <a:lnTo>
                    <a:pt x="3312669" y="330292"/>
                  </a:lnTo>
                  <a:lnTo>
                    <a:pt x="3324257" y="375322"/>
                  </a:lnTo>
                  <a:lnTo>
                    <a:pt x="3331384" y="421971"/>
                  </a:lnTo>
                  <a:lnTo>
                    <a:pt x="3333812" y="470002"/>
                  </a:lnTo>
                  <a:lnTo>
                    <a:pt x="3333812" y="6208641"/>
                  </a:lnTo>
                  <a:close/>
                </a:path>
                <a:path w="3334384" h="6209030">
                  <a:moveTo>
                    <a:pt x="2513140" y="299857"/>
                  </a:moveTo>
                  <a:lnTo>
                    <a:pt x="2066998" y="299857"/>
                  </a:lnTo>
                  <a:lnTo>
                    <a:pt x="2083527" y="296593"/>
                  </a:lnTo>
                  <a:lnTo>
                    <a:pt x="2096899" y="287644"/>
                  </a:lnTo>
                  <a:lnTo>
                    <a:pt x="2105848" y="274273"/>
                  </a:lnTo>
                  <a:lnTo>
                    <a:pt x="2109112" y="257743"/>
                  </a:lnTo>
                  <a:lnTo>
                    <a:pt x="2105848" y="241212"/>
                  </a:lnTo>
                  <a:lnTo>
                    <a:pt x="2096899" y="227841"/>
                  </a:lnTo>
                  <a:lnTo>
                    <a:pt x="2083527" y="218892"/>
                  </a:lnTo>
                  <a:lnTo>
                    <a:pt x="2066998" y="215628"/>
                  </a:lnTo>
                  <a:lnTo>
                    <a:pt x="2521837" y="215628"/>
                  </a:lnTo>
                  <a:lnTo>
                    <a:pt x="2521837" y="249320"/>
                  </a:lnTo>
                  <a:lnTo>
                    <a:pt x="2513792" y="298604"/>
                  </a:lnTo>
                  <a:lnTo>
                    <a:pt x="2513140" y="299857"/>
                  </a:lnTo>
                  <a:close/>
                </a:path>
                <a:path w="3334384" h="6209030">
                  <a:moveTo>
                    <a:pt x="2036250" y="286381"/>
                  </a:moveTo>
                  <a:lnTo>
                    <a:pt x="1849685" y="286381"/>
                  </a:lnTo>
                  <a:lnTo>
                    <a:pt x="1860555" y="284275"/>
                  </a:lnTo>
                  <a:lnTo>
                    <a:pt x="1869689" y="278379"/>
                  </a:lnTo>
                  <a:lnTo>
                    <a:pt x="1875979" y="269324"/>
                  </a:lnTo>
                  <a:lnTo>
                    <a:pt x="1878322" y="257743"/>
                  </a:lnTo>
                  <a:lnTo>
                    <a:pt x="1875979" y="246161"/>
                  </a:lnTo>
                  <a:lnTo>
                    <a:pt x="1869689" y="237106"/>
                  </a:lnTo>
                  <a:lnTo>
                    <a:pt x="1860555" y="231210"/>
                  </a:lnTo>
                  <a:lnTo>
                    <a:pt x="1849685" y="229104"/>
                  </a:lnTo>
                  <a:lnTo>
                    <a:pt x="2036844" y="229104"/>
                  </a:lnTo>
                  <a:lnTo>
                    <a:pt x="2028383" y="241212"/>
                  </a:lnTo>
                  <a:lnTo>
                    <a:pt x="2024882" y="257743"/>
                  </a:lnTo>
                  <a:lnTo>
                    <a:pt x="2028146" y="274273"/>
                  </a:lnTo>
                  <a:lnTo>
                    <a:pt x="2036250" y="286381"/>
                  </a:lnTo>
                  <a:close/>
                </a:path>
              </a:pathLst>
            </a:custGeom>
            <a:solidFill>
              <a:srgbClr val="000000"/>
            </a:solidFill>
          </p:spPr>
          <p:txBody>
            <a:bodyPr wrap="square" lIns="0" tIns="0" rIns="0" bIns="0" rtlCol="0"/>
            <a:lstStyle/>
            <a:p>
              <a:endParaRPr/>
            </a:p>
          </p:txBody>
        </p:sp>
        <p:pic>
          <p:nvPicPr>
            <p:cNvPr id="5" name="object 5"/>
            <p:cNvPicPr/>
            <p:nvPr/>
          </p:nvPicPr>
          <p:blipFill>
            <a:blip r:embed="rId2" cstate="print">
              <a:duotone>
                <a:prstClr val="black"/>
                <a:schemeClr val="accent3">
                  <a:tint val="45000"/>
                  <a:satMod val="400000"/>
                </a:schemeClr>
              </a:duotone>
            </a:blip>
            <a:stretch>
              <a:fillRect/>
            </a:stretch>
          </p:blipFill>
          <p:spPr>
            <a:xfrm>
              <a:off x="7652291" y="4251872"/>
              <a:ext cx="2985101" cy="6035127"/>
            </a:xfrm>
            <a:prstGeom prst="rect">
              <a:avLst/>
            </a:prstGeom>
          </p:spPr>
        </p:pic>
        <p:sp>
          <p:nvSpPr>
            <p:cNvPr id="6" name="object 6"/>
            <p:cNvSpPr/>
            <p:nvPr/>
          </p:nvSpPr>
          <p:spPr>
            <a:xfrm>
              <a:off x="8893837" y="4307463"/>
              <a:ext cx="461645" cy="57785"/>
            </a:xfrm>
            <a:custGeom>
              <a:avLst/>
              <a:gdLst/>
              <a:ahLst/>
              <a:cxnLst/>
              <a:rect l="l" t="t" r="r" b="b"/>
              <a:pathLst>
                <a:path w="461645" h="57785">
                  <a:moveTo>
                    <a:pt x="432940" y="57276"/>
                  </a:moveTo>
                  <a:lnTo>
                    <a:pt x="28638" y="57276"/>
                  </a:lnTo>
                  <a:lnTo>
                    <a:pt x="17767" y="55170"/>
                  </a:lnTo>
                  <a:lnTo>
                    <a:pt x="8633" y="49274"/>
                  </a:lnTo>
                  <a:lnTo>
                    <a:pt x="2342" y="40219"/>
                  </a:lnTo>
                  <a:lnTo>
                    <a:pt x="0" y="28638"/>
                  </a:lnTo>
                  <a:lnTo>
                    <a:pt x="2342" y="17056"/>
                  </a:lnTo>
                  <a:lnTo>
                    <a:pt x="8633" y="8001"/>
                  </a:lnTo>
                  <a:lnTo>
                    <a:pt x="17767" y="2105"/>
                  </a:lnTo>
                  <a:lnTo>
                    <a:pt x="28638" y="0"/>
                  </a:lnTo>
                  <a:lnTo>
                    <a:pt x="432940" y="0"/>
                  </a:lnTo>
                  <a:lnTo>
                    <a:pt x="443811" y="2105"/>
                  </a:lnTo>
                  <a:lnTo>
                    <a:pt x="452945" y="8001"/>
                  </a:lnTo>
                  <a:lnTo>
                    <a:pt x="459235" y="17056"/>
                  </a:lnTo>
                  <a:lnTo>
                    <a:pt x="461578" y="28638"/>
                  </a:lnTo>
                  <a:lnTo>
                    <a:pt x="459235" y="40219"/>
                  </a:lnTo>
                  <a:lnTo>
                    <a:pt x="452945" y="49274"/>
                  </a:lnTo>
                  <a:lnTo>
                    <a:pt x="443811" y="55170"/>
                  </a:lnTo>
                  <a:lnTo>
                    <a:pt x="432940" y="57276"/>
                  </a:lnTo>
                  <a:close/>
                </a:path>
              </a:pathLst>
            </a:custGeom>
            <a:solidFill>
              <a:srgbClr val="606060"/>
            </a:solidFill>
          </p:spPr>
          <p:txBody>
            <a:bodyPr wrap="square" lIns="0" tIns="0" rIns="0" bIns="0" rtlCol="0"/>
            <a:lstStyle/>
            <a:p>
              <a:endParaRPr/>
            </a:p>
          </p:txBody>
        </p:sp>
        <p:pic>
          <p:nvPicPr>
            <p:cNvPr id="7" name="object 7"/>
            <p:cNvPicPr/>
            <p:nvPr/>
          </p:nvPicPr>
          <p:blipFill>
            <a:blip r:embed="rId3" cstate="print"/>
            <a:stretch>
              <a:fillRect/>
            </a:stretch>
          </p:blipFill>
          <p:spPr>
            <a:xfrm>
              <a:off x="9501975" y="4293986"/>
              <a:ext cx="84229" cy="84229"/>
            </a:xfrm>
            <a:prstGeom prst="rect">
              <a:avLst/>
            </a:prstGeom>
          </p:spPr>
        </p:pic>
        <p:sp>
          <p:nvSpPr>
            <p:cNvPr id="8" name="object 8"/>
            <p:cNvSpPr/>
            <p:nvPr/>
          </p:nvSpPr>
          <p:spPr>
            <a:xfrm>
              <a:off x="7406335" y="4954358"/>
              <a:ext cx="3475354" cy="1627505"/>
            </a:xfrm>
            <a:custGeom>
              <a:avLst/>
              <a:gdLst/>
              <a:ahLst/>
              <a:cxnLst/>
              <a:rect l="l" t="t" r="r" b="b"/>
              <a:pathLst>
                <a:path w="3475354" h="1627504">
                  <a:moveTo>
                    <a:pt x="37058" y="1115199"/>
                  </a:moveTo>
                  <a:lnTo>
                    <a:pt x="22745" y="1118146"/>
                  </a:lnTo>
                  <a:lnTo>
                    <a:pt x="10947" y="1126147"/>
                  </a:lnTo>
                  <a:lnTo>
                    <a:pt x="2946" y="1137932"/>
                  </a:lnTo>
                  <a:lnTo>
                    <a:pt x="0" y="1152258"/>
                  </a:lnTo>
                  <a:lnTo>
                    <a:pt x="0" y="1590255"/>
                  </a:lnTo>
                  <a:lnTo>
                    <a:pt x="2946" y="1604568"/>
                  </a:lnTo>
                  <a:lnTo>
                    <a:pt x="10947" y="1616367"/>
                  </a:lnTo>
                  <a:lnTo>
                    <a:pt x="22745" y="1624368"/>
                  </a:lnTo>
                  <a:lnTo>
                    <a:pt x="37058" y="1627314"/>
                  </a:lnTo>
                  <a:lnTo>
                    <a:pt x="37058" y="1115199"/>
                  </a:lnTo>
                  <a:close/>
                </a:path>
                <a:path w="3475354" h="1627504">
                  <a:moveTo>
                    <a:pt x="37058" y="493585"/>
                  </a:moveTo>
                  <a:lnTo>
                    <a:pt x="22745" y="496265"/>
                  </a:lnTo>
                  <a:lnTo>
                    <a:pt x="10947" y="503694"/>
                  </a:lnTo>
                  <a:lnTo>
                    <a:pt x="2946" y="514896"/>
                  </a:lnTo>
                  <a:lnTo>
                    <a:pt x="0" y="528955"/>
                  </a:lnTo>
                  <a:lnTo>
                    <a:pt x="0" y="966952"/>
                  </a:lnTo>
                  <a:lnTo>
                    <a:pt x="2946" y="981265"/>
                  </a:lnTo>
                  <a:lnTo>
                    <a:pt x="10947" y="993063"/>
                  </a:lnTo>
                  <a:lnTo>
                    <a:pt x="22745" y="1001064"/>
                  </a:lnTo>
                  <a:lnTo>
                    <a:pt x="37058" y="1004011"/>
                  </a:lnTo>
                  <a:lnTo>
                    <a:pt x="37058" y="493585"/>
                  </a:lnTo>
                  <a:close/>
                </a:path>
                <a:path w="3475354" h="1627504">
                  <a:moveTo>
                    <a:pt x="37058" y="0"/>
                  </a:moveTo>
                  <a:lnTo>
                    <a:pt x="22745" y="2679"/>
                  </a:lnTo>
                  <a:lnTo>
                    <a:pt x="10947" y="10096"/>
                  </a:lnTo>
                  <a:lnTo>
                    <a:pt x="2946" y="21310"/>
                  </a:lnTo>
                  <a:lnTo>
                    <a:pt x="0" y="35369"/>
                  </a:lnTo>
                  <a:lnTo>
                    <a:pt x="0" y="245948"/>
                  </a:lnTo>
                  <a:lnTo>
                    <a:pt x="2946" y="260261"/>
                  </a:lnTo>
                  <a:lnTo>
                    <a:pt x="10947" y="272059"/>
                  </a:lnTo>
                  <a:lnTo>
                    <a:pt x="22745" y="280060"/>
                  </a:lnTo>
                  <a:lnTo>
                    <a:pt x="37058" y="283006"/>
                  </a:lnTo>
                  <a:lnTo>
                    <a:pt x="37058" y="0"/>
                  </a:lnTo>
                  <a:close/>
                </a:path>
                <a:path w="3475354" h="1627504">
                  <a:moveTo>
                    <a:pt x="3475317" y="699096"/>
                  </a:moveTo>
                  <a:lnTo>
                    <a:pt x="3472370" y="684784"/>
                  </a:lnTo>
                  <a:lnTo>
                    <a:pt x="3464369" y="672985"/>
                  </a:lnTo>
                  <a:lnTo>
                    <a:pt x="3452571" y="664984"/>
                  </a:lnTo>
                  <a:lnTo>
                    <a:pt x="3438258" y="662038"/>
                  </a:lnTo>
                  <a:lnTo>
                    <a:pt x="3438258" y="1482432"/>
                  </a:lnTo>
                  <a:lnTo>
                    <a:pt x="3452571" y="1479486"/>
                  </a:lnTo>
                  <a:lnTo>
                    <a:pt x="3464369" y="1471485"/>
                  </a:lnTo>
                  <a:lnTo>
                    <a:pt x="3472370" y="1459699"/>
                  </a:lnTo>
                  <a:lnTo>
                    <a:pt x="3475317" y="1445374"/>
                  </a:lnTo>
                  <a:lnTo>
                    <a:pt x="3475317" y="699096"/>
                  </a:lnTo>
                  <a:close/>
                </a:path>
              </a:pathLst>
            </a:custGeom>
            <a:solidFill>
              <a:srgbClr val="B8B8B8"/>
            </a:solidFill>
          </p:spPr>
          <p:txBody>
            <a:bodyPr wrap="square" lIns="0" tIns="0" rIns="0" bIns="0" rtlCol="0"/>
            <a:lstStyle/>
            <a:p>
              <a:endParaRPr/>
            </a:p>
          </p:txBody>
        </p:sp>
        <p:sp>
          <p:nvSpPr>
            <p:cNvPr id="9" name="object 9"/>
            <p:cNvSpPr/>
            <p:nvPr/>
          </p:nvSpPr>
          <p:spPr>
            <a:xfrm>
              <a:off x="7443401" y="4044666"/>
              <a:ext cx="3401695" cy="6242685"/>
            </a:xfrm>
            <a:custGeom>
              <a:avLst/>
              <a:gdLst/>
              <a:ahLst/>
              <a:cxnLst/>
              <a:rect l="l" t="t" r="r" b="b"/>
              <a:pathLst>
                <a:path w="3401695" h="6242684">
                  <a:moveTo>
                    <a:pt x="33693" y="6242332"/>
                  </a:moveTo>
                  <a:lnTo>
                    <a:pt x="78" y="6242332"/>
                  </a:lnTo>
                  <a:lnTo>
                    <a:pt x="0" y="503693"/>
                  </a:lnTo>
                  <a:lnTo>
                    <a:pt x="2526" y="452524"/>
                  </a:lnTo>
                  <a:lnTo>
                    <a:pt x="10107" y="402618"/>
                  </a:lnTo>
                  <a:lnTo>
                    <a:pt x="21899" y="353764"/>
                  </a:lnTo>
                  <a:lnTo>
                    <a:pt x="42272" y="302121"/>
                  </a:lnTo>
                  <a:lnTo>
                    <a:pt x="61698" y="263638"/>
                  </a:lnTo>
                  <a:lnTo>
                    <a:pt x="86967" y="222366"/>
                  </a:lnTo>
                  <a:lnTo>
                    <a:pt x="111762" y="187305"/>
                  </a:lnTo>
                  <a:lnTo>
                    <a:pt x="148244" y="146559"/>
                  </a:lnTo>
                  <a:lnTo>
                    <a:pt x="157088" y="138715"/>
                  </a:lnTo>
                  <a:lnTo>
                    <a:pt x="174776" y="122396"/>
                  </a:lnTo>
                  <a:lnTo>
                    <a:pt x="222037" y="85928"/>
                  </a:lnTo>
                  <a:lnTo>
                    <a:pt x="263430" y="60900"/>
                  </a:lnTo>
                  <a:lnTo>
                    <a:pt x="307475" y="39762"/>
                  </a:lnTo>
                  <a:lnTo>
                    <a:pt x="353848" y="22808"/>
                  </a:lnTo>
                  <a:lnTo>
                    <a:pt x="402225" y="10333"/>
                  </a:lnTo>
                  <a:lnTo>
                    <a:pt x="452281" y="2632"/>
                  </a:lnTo>
                  <a:lnTo>
                    <a:pt x="503693" y="0"/>
                  </a:lnTo>
                  <a:lnTo>
                    <a:pt x="2899186" y="0"/>
                  </a:lnTo>
                  <a:lnTo>
                    <a:pt x="2950510" y="2544"/>
                  </a:lnTo>
                  <a:lnTo>
                    <a:pt x="3000360" y="10038"/>
                  </a:lnTo>
                  <a:lnTo>
                    <a:pt x="3048501" y="22277"/>
                  </a:lnTo>
                  <a:lnTo>
                    <a:pt x="3079929" y="33691"/>
                  </a:lnTo>
                  <a:lnTo>
                    <a:pt x="503693" y="33691"/>
                  </a:lnTo>
                  <a:lnTo>
                    <a:pt x="455668" y="36120"/>
                  </a:lnTo>
                  <a:lnTo>
                    <a:pt x="409023" y="43249"/>
                  </a:lnTo>
                  <a:lnTo>
                    <a:pt x="363997" y="54845"/>
                  </a:lnTo>
                  <a:lnTo>
                    <a:pt x="320827" y="70673"/>
                  </a:lnTo>
                  <a:lnTo>
                    <a:pt x="279750" y="90499"/>
                  </a:lnTo>
                  <a:lnTo>
                    <a:pt x="240976" y="114088"/>
                  </a:lnTo>
                  <a:lnTo>
                    <a:pt x="204790" y="141205"/>
                  </a:lnTo>
                  <a:lnTo>
                    <a:pt x="171407" y="171617"/>
                  </a:lnTo>
                  <a:lnTo>
                    <a:pt x="141064" y="205089"/>
                  </a:lnTo>
                  <a:lnTo>
                    <a:pt x="113999" y="241387"/>
                  </a:lnTo>
                  <a:lnTo>
                    <a:pt x="90448" y="280275"/>
                  </a:lnTo>
                  <a:lnTo>
                    <a:pt x="70647" y="321520"/>
                  </a:lnTo>
                  <a:lnTo>
                    <a:pt x="54834" y="364887"/>
                  </a:lnTo>
                  <a:lnTo>
                    <a:pt x="43246" y="410142"/>
                  </a:lnTo>
                  <a:lnTo>
                    <a:pt x="36119" y="457051"/>
                  </a:lnTo>
                  <a:lnTo>
                    <a:pt x="33776" y="503693"/>
                  </a:lnTo>
                  <a:lnTo>
                    <a:pt x="33693" y="6242332"/>
                  </a:lnTo>
                  <a:close/>
                </a:path>
                <a:path w="3401695" h="6242684">
                  <a:moveTo>
                    <a:pt x="3401117" y="6242332"/>
                  </a:moveTo>
                  <a:lnTo>
                    <a:pt x="3367504" y="6242332"/>
                  </a:lnTo>
                  <a:lnTo>
                    <a:pt x="3367504" y="503693"/>
                  </a:lnTo>
                  <a:lnTo>
                    <a:pt x="3365076" y="455663"/>
                  </a:lnTo>
                  <a:lnTo>
                    <a:pt x="3357949" y="409014"/>
                  </a:lnTo>
                  <a:lnTo>
                    <a:pt x="3346361" y="363984"/>
                  </a:lnTo>
                  <a:lnTo>
                    <a:pt x="3330548" y="320809"/>
                  </a:lnTo>
                  <a:lnTo>
                    <a:pt x="3310747" y="279728"/>
                  </a:lnTo>
                  <a:lnTo>
                    <a:pt x="3287196" y="240975"/>
                  </a:lnTo>
                  <a:lnTo>
                    <a:pt x="3260131" y="204789"/>
                  </a:lnTo>
                  <a:lnTo>
                    <a:pt x="3229788" y="171407"/>
                  </a:lnTo>
                  <a:lnTo>
                    <a:pt x="3196406" y="141064"/>
                  </a:lnTo>
                  <a:lnTo>
                    <a:pt x="3160220" y="113999"/>
                  </a:lnTo>
                  <a:lnTo>
                    <a:pt x="3121445" y="90448"/>
                  </a:lnTo>
                  <a:lnTo>
                    <a:pt x="3080368" y="70647"/>
                  </a:lnTo>
                  <a:lnTo>
                    <a:pt x="3037198" y="54834"/>
                  </a:lnTo>
                  <a:lnTo>
                    <a:pt x="2992172" y="43246"/>
                  </a:lnTo>
                  <a:lnTo>
                    <a:pt x="2945527" y="36119"/>
                  </a:lnTo>
                  <a:lnTo>
                    <a:pt x="2897502" y="33691"/>
                  </a:lnTo>
                  <a:lnTo>
                    <a:pt x="3079929" y="33691"/>
                  </a:lnTo>
                  <a:lnTo>
                    <a:pt x="3138713" y="60164"/>
                  </a:lnTo>
                  <a:lnTo>
                    <a:pt x="3180312" y="85398"/>
                  </a:lnTo>
                  <a:lnTo>
                    <a:pt x="3219259" y="114552"/>
                  </a:lnTo>
                  <a:lnTo>
                    <a:pt x="3254635" y="146559"/>
                  </a:lnTo>
                  <a:lnTo>
                    <a:pt x="3290407" y="187542"/>
                  </a:lnTo>
                  <a:lnTo>
                    <a:pt x="3315913" y="222366"/>
                  </a:lnTo>
                  <a:lnTo>
                    <a:pt x="3341182" y="263007"/>
                  </a:lnTo>
                  <a:lnTo>
                    <a:pt x="3359870" y="301410"/>
                  </a:lnTo>
                  <a:lnTo>
                    <a:pt x="3379295" y="353764"/>
                  </a:lnTo>
                  <a:lnTo>
                    <a:pt x="3391088" y="402618"/>
                  </a:lnTo>
                  <a:lnTo>
                    <a:pt x="3398668" y="451892"/>
                  </a:lnTo>
                  <a:lnTo>
                    <a:pt x="3401195" y="503693"/>
                  </a:lnTo>
                  <a:lnTo>
                    <a:pt x="3401117" y="6242332"/>
                  </a:lnTo>
                  <a:close/>
                </a:path>
              </a:pathLst>
            </a:custGeom>
            <a:solidFill>
              <a:srgbClr val="E8E8E8"/>
            </a:solidFill>
          </p:spPr>
          <p:txBody>
            <a:bodyPr wrap="square" lIns="0" tIns="0" rIns="0" bIns="0" rtlCol="0"/>
            <a:lstStyle/>
            <a:p>
              <a:endParaRPr/>
            </a:p>
          </p:txBody>
        </p:sp>
        <p:sp>
          <p:nvSpPr>
            <p:cNvPr id="10" name="object 10"/>
            <p:cNvSpPr/>
            <p:nvPr/>
          </p:nvSpPr>
          <p:spPr>
            <a:xfrm>
              <a:off x="10388907" y="5171808"/>
              <a:ext cx="2801620" cy="5115560"/>
            </a:xfrm>
            <a:custGeom>
              <a:avLst/>
              <a:gdLst/>
              <a:ahLst/>
              <a:cxnLst/>
              <a:rect l="l" t="t" r="r" b="b"/>
              <a:pathLst>
                <a:path w="2801619" h="5115559">
                  <a:moveTo>
                    <a:pt x="147202" y="5115191"/>
                  </a:moveTo>
                  <a:lnTo>
                    <a:pt x="0" y="5115191"/>
                  </a:lnTo>
                  <a:lnTo>
                    <a:pt x="0" y="394897"/>
                  </a:lnTo>
                  <a:lnTo>
                    <a:pt x="2658" y="348866"/>
                  </a:lnTo>
                  <a:lnTo>
                    <a:pt x="10436" y="304390"/>
                  </a:lnTo>
                  <a:lnTo>
                    <a:pt x="23035" y="261763"/>
                  </a:lnTo>
                  <a:lnTo>
                    <a:pt x="40159" y="221285"/>
                  </a:lnTo>
                  <a:lnTo>
                    <a:pt x="61511" y="183252"/>
                  </a:lnTo>
                  <a:lnTo>
                    <a:pt x="86793" y="147961"/>
                  </a:lnTo>
                  <a:lnTo>
                    <a:pt x="115709" y="115709"/>
                  </a:lnTo>
                  <a:lnTo>
                    <a:pt x="147961" y="86793"/>
                  </a:lnTo>
                  <a:lnTo>
                    <a:pt x="183252" y="61511"/>
                  </a:lnTo>
                  <a:lnTo>
                    <a:pt x="221285" y="40159"/>
                  </a:lnTo>
                  <a:lnTo>
                    <a:pt x="261764" y="23035"/>
                  </a:lnTo>
                  <a:lnTo>
                    <a:pt x="304390" y="10436"/>
                  </a:lnTo>
                  <a:lnTo>
                    <a:pt x="348867" y="2658"/>
                  </a:lnTo>
                  <a:lnTo>
                    <a:pt x="394897" y="0"/>
                  </a:lnTo>
                  <a:lnTo>
                    <a:pt x="2406187" y="0"/>
                  </a:lnTo>
                  <a:lnTo>
                    <a:pt x="2452218" y="2658"/>
                  </a:lnTo>
                  <a:lnTo>
                    <a:pt x="2496695" y="10436"/>
                  </a:lnTo>
                  <a:lnTo>
                    <a:pt x="2539321" y="23035"/>
                  </a:lnTo>
                  <a:lnTo>
                    <a:pt x="2579799" y="40159"/>
                  </a:lnTo>
                  <a:lnTo>
                    <a:pt x="2617832" y="61511"/>
                  </a:lnTo>
                  <a:lnTo>
                    <a:pt x="2653124" y="86793"/>
                  </a:lnTo>
                  <a:lnTo>
                    <a:pt x="2685376" y="115709"/>
                  </a:lnTo>
                  <a:lnTo>
                    <a:pt x="2712341" y="145786"/>
                  </a:lnTo>
                  <a:lnTo>
                    <a:pt x="380743" y="145786"/>
                  </a:lnTo>
                  <a:lnTo>
                    <a:pt x="333728" y="150538"/>
                  </a:lnTo>
                  <a:lnTo>
                    <a:pt x="289914" y="164164"/>
                  </a:lnTo>
                  <a:lnTo>
                    <a:pt x="250247" y="185719"/>
                  </a:lnTo>
                  <a:lnTo>
                    <a:pt x="215672" y="214256"/>
                  </a:lnTo>
                  <a:lnTo>
                    <a:pt x="187134" y="248831"/>
                  </a:lnTo>
                  <a:lnTo>
                    <a:pt x="165580" y="288499"/>
                  </a:lnTo>
                  <a:lnTo>
                    <a:pt x="151954" y="332312"/>
                  </a:lnTo>
                  <a:lnTo>
                    <a:pt x="147202" y="379328"/>
                  </a:lnTo>
                  <a:lnTo>
                    <a:pt x="147202" y="5115191"/>
                  </a:lnTo>
                  <a:close/>
                </a:path>
                <a:path w="2801619" h="5115559">
                  <a:moveTo>
                    <a:pt x="1987227" y="341112"/>
                  </a:moveTo>
                  <a:lnTo>
                    <a:pt x="816688" y="341112"/>
                  </a:lnTo>
                  <a:lnTo>
                    <a:pt x="765667" y="330695"/>
                  </a:lnTo>
                  <a:lnTo>
                    <a:pt x="723802" y="302365"/>
                  </a:lnTo>
                  <a:lnTo>
                    <a:pt x="695472" y="260500"/>
                  </a:lnTo>
                  <a:lnTo>
                    <a:pt x="685055" y="209479"/>
                  </a:lnTo>
                  <a:lnTo>
                    <a:pt x="685055" y="145786"/>
                  </a:lnTo>
                  <a:lnTo>
                    <a:pt x="2118859" y="145786"/>
                  </a:lnTo>
                  <a:lnTo>
                    <a:pt x="2118859" y="181171"/>
                  </a:lnTo>
                  <a:lnTo>
                    <a:pt x="1736700" y="181171"/>
                  </a:lnTo>
                  <a:lnTo>
                    <a:pt x="1723409" y="183914"/>
                  </a:lnTo>
                  <a:lnTo>
                    <a:pt x="1712108" y="191433"/>
                  </a:lnTo>
                  <a:lnTo>
                    <a:pt x="1711366" y="192494"/>
                  </a:lnTo>
                  <a:lnTo>
                    <a:pt x="1214416" y="192494"/>
                  </a:lnTo>
                  <a:lnTo>
                    <a:pt x="1205282" y="194263"/>
                  </a:lnTo>
                  <a:lnTo>
                    <a:pt x="1197608" y="199217"/>
                  </a:lnTo>
                  <a:lnTo>
                    <a:pt x="1192323" y="206825"/>
                  </a:lnTo>
                  <a:lnTo>
                    <a:pt x="1190354" y="216556"/>
                  </a:lnTo>
                  <a:lnTo>
                    <a:pt x="1192323" y="226287"/>
                  </a:lnTo>
                  <a:lnTo>
                    <a:pt x="1197608" y="233895"/>
                  </a:lnTo>
                  <a:lnTo>
                    <a:pt x="1205282" y="238849"/>
                  </a:lnTo>
                  <a:lnTo>
                    <a:pt x="1214416" y="240618"/>
                  </a:lnTo>
                  <a:lnTo>
                    <a:pt x="1710867" y="240618"/>
                  </a:lnTo>
                  <a:lnTo>
                    <a:pt x="1711577" y="241680"/>
                  </a:lnTo>
                  <a:lnTo>
                    <a:pt x="1722812" y="249199"/>
                  </a:lnTo>
                  <a:lnTo>
                    <a:pt x="1736700" y="251941"/>
                  </a:lnTo>
                  <a:lnTo>
                    <a:pt x="2110190" y="251941"/>
                  </a:lnTo>
                  <a:lnTo>
                    <a:pt x="2108443" y="260500"/>
                  </a:lnTo>
                  <a:lnTo>
                    <a:pt x="2080113" y="302365"/>
                  </a:lnTo>
                  <a:lnTo>
                    <a:pt x="2038248" y="330695"/>
                  </a:lnTo>
                  <a:lnTo>
                    <a:pt x="1987227" y="341112"/>
                  </a:lnTo>
                  <a:close/>
                </a:path>
                <a:path w="2801619" h="5115559">
                  <a:moveTo>
                    <a:pt x="2801085" y="5115191"/>
                  </a:moveTo>
                  <a:lnTo>
                    <a:pt x="2655299" y="5115191"/>
                  </a:lnTo>
                  <a:lnTo>
                    <a:pt x="2655299" y="379328"/>
                  </a:lnTo>
                  <a:lnTo>
                    <a:pt x="2650546" y="332312"/>
                  </a:lnTo>
                  <a:lnTo>
                    <a:pt x="2636920" y="288499"/>
                  </a:lnTo>
                  <a:lnTo>
                    <a:pt x="2615366" y="248831"/>
                  </a:lnTo>
                  <a:lnTo>
                    <a:pt x="2586828" y="214256"/>
                  </a:lnTo>
                  <a:lnTo>
                    <a:pt x="2552253" y="185719"/>
                  </a:lnTo>
                  <a:lnTo>
                    <a:pt x="2512585" y="164164"/>
                  </a:lnTo>
                  <a:lnTo>
                    <a:pt x="2468771" y="150538"/>
                  </a:lnTo>
                  <a:lnTo>
                    <a:pt x="2421756" y="145786"/>
                  </a:lnTo>
                  <a:lnTo>
                    <a:pt x="2712341" y="145786"/>
                  </a:lnTo>
                  <a:lnTo>
                    <a:pt x="2739574" y="183252"/>
                  </a:lnTo>
                  <a:lnTo>
                    <a:pt x="2760925" y="221285"/>
                  </a:lnTo>
                  <a:lnTo>
                    <a:pt x="2778049" y="261763"/>
                  </a:lnTo>
                  <a:lnTo>
                    <a:pt x="2790649" y="304390"/>
                  </a:lnTo>
                  <a:lnTo>
                    <a:pt x="2798426" y="348866"/>
                  </a:lnTo>
                  <a:lnTo>
                    <a:pt x="2801085" y="394897"/>
                  </a:lnTo>
                  <a:lnTo>
                    <a:pt x="2801085" y="5115191"/>
                  </a:lnTo>
                  <a:close/>
                </a:path>
                <a:path w="2801619" h="5115559">
                  <a:moveTo>
                    <a:pt x="2110190" y="251941"/>
                  </a:moveTo>
                  <a:lnTo>
                    <a:pt x="1736700" y="251941"/>
                  </a:lnTo>
                  <a:lnTo>
                    <a:pt x="1750589" y="249199"/>
                  </a:lnTo>
                  <a:lnTo>
                    <a:pt x="1761824" y="241680"/>
                  </a:lnTo>
                  <a:lnTo>
                    <a:pt x="1769343" y="230445"/>
                  </a:lnTo>
                  <a:lnTo>
                    <a:pt x="1772085" y="216556"/>
                  </a:lnTo>
                  <a:lnTo>
                    <a:pt x="1769343" y="202668"/>
                  </a:lnTo>
                  <a:lnTo>
                    <a:pt x="1761824" y="191433"/>
                  </a:lnTo>
                  <a:lnTo>
                    <a:pt x="1750589" y="183914"/>
                  </a:lnTo>
                  <a:lnTo>
                    <a:pt x="1736700" y="181171"/>
                  </a:lnTo>
                  <a:lnTo>
                    <a:pt x="2118859" y="181171"/>
                  </a:lnTo>
                  <a:lnTo>
                    <a:pt x="2118859" y="209479"/>
                  </a:lnTo>
                  <a:lnTo>
                    <a:pt x="2110190" y="251941"/>
                  </a:lnTo>
                  <a:close/>
                </a:path>
                <a:path w="2801619" h="5115559">
                  <a:moveTo>
                    <a:pt x="1710867" y="240618"/>
                  </a:moveTo>
                  <a:lnTo>
                    <a:pt x="1554113" y="240618"/>
                  </a:lnTo>
                  <a:lnTo>
                    <a:pt x="1563247" y="238849"/>
                  </a:lnTo>
                  <a:lnTo>
                    <a:pt x="1570921" y="233895"/>
                  </a:lnTo>
                  <a:lnTo>
                    <a:pt x="1576207" y="226287"/>
                  </a:lnTo>
                  <a:lnTo>
                    <a:pt x="1578175" y="216556"/>
                  </a:lnTo>
                  <a:lnTo>
                    <a:pt x="1576207" y="206825"/>
                  </a:lnTo>
                  <a:lnTo>
                    <a:pt x="1570921" y="199217"/>
                  </a:lnTo>
                  <a:lnTo>
                    <a:pt x="1563247" y="194263"/>
                  </a:lnTo>
                  <a:lnTo>
                    <a:pt x="1554113" y="192494"/>
                  </a:lnTo>
                  <a:lnTo>
                    <a:pt x="1711366" y="192494"/>
                  </a:lnTo>
                  <a:lnTo>
                    <a:pt x="1704257" y="202668"/>
                  </a:lnTo>
                  <a:lnTo>
                    <a:pt x="1701315" y="216556"/>
                  </a:lnTo>
                  <a:lnTo>
                    <a:pt x="1704058" y="230445"/>
                  </a:lnTo>
                  <a:lnTo>
                    <a:pt x="1710867" y="240618"/>
                  </a:lnTo>
                  <a:close/>
                </a:path>
              </a:pathLst>
            </a:custGeom>
            <a:solidFill>
              <a:srgbClr val="000000"/>
            </a:solidFill>
          </p:spPr>
          <p:txBody>
            <a:bodyPr wrap="square" lIns="0" tIns="0" rIns="0" bIns="0" rtlCol="0"/>
            <a:lstStyle/>
            <a:p>
              <a:endParaRPr/>
            </a:p>
          </p:txBody>
        </p:sp>
        <p:pic>
          <p:nvPicPr>
            <p:cNvPr id="11" name="object 11"/>
            <p:cNvPicPr/>
            <p:nvPr/>
          </p:nvPicPr>
          <p:blipFill>
            <a:blip r:embed="rId4" cstate="print">
              <a:duotone>
                <a:prstClr val="black"/>
                <a:schemeClr val="accent3">
                  <a:tint val="45000"/>
                  <a:satMod val="400000"/>
                </a:schemeClr>
              </a:duotone>
            </a:blip>
            <a:stretch>
              <a:fillRect/>
            </a:stretch>
          </p:blipFill>
          <p:spPr>
            <a:xfrm>
              <a:off x="10536108" y="5317594"/>
              <a:ext cx="2508096" cy="4969405"/>
            </a:xfrm>
            <a:prstGeom prst="rect">
              <a:avLst/>
            </a:prstGeom>
          </p:spPr>
        </p:pic>
        <p:sp>
          <p:nvSpPr>
            <p:cNvPr id="12" name="object 12"/>
            <p:cNvSpPr/>
            <p:nvPr/>
          </p:nvSpPr>
          <p:spPr>
            <a:xfrm>
              <a:off x="11579262" y="5364302"/>
              <a:ext cx="387985" cy="48260"/>
            </a:xfrm>
            <a:custGeom>
              <a:avLst/>
              <a:gdLst/>
              <a:ahLst/>
              <a:cxnLst/>
              <a:rect l="l" t="t" r="r" b="b"/>
              <a:pathLst>
                <a:path w="387984" h="48260">
                  <a:moveTo>
                    <a:pt x="363758" y="48123"/>
                  </a:moveTo>
                  <a:lnTo>
                    <a:pt x="24061" y="48123"/>
                  </a:lnTo>
                  <a:lnTo>
                    <a:pt x="14927" y="46354"/>
                  </a:lnTo>
                  <a:lnTo>
                    <a:pt x="7253" y="41400"/>
                  </a:lnTo>
                  <a:lnTo>
                    <a:pt x="1968" y="33793"/>
                  </a:lnTo>
                  <a:lnTo>
                    <a:pt x="0" y="24062"/>
                  </a:lnTo>
                  <a:lnTo>
                    <a:pt x="1968" y="14331"/>
                  </a:lnTo>
                  <a:lnTo>
                    <a:pt x="7253" y="6723"/>
                  </a:lnTo>
                  <a:lnTo>
                    <a:pt x="14927" y="1769"/>
                  </a:lnTo>
                  <a:lnTo>
                    <a:pt x="24061" y="0"/>
                  </a:lnTo>
                  <a:lnTo>
                    <a:pt x="363758" y="0"/>
                  </a:lnTo>
                  <a:lnTo>
                    <a:pt x="372892" y="1769"/>
                  </a:lnTo>
                  <a:lnTo>
                    <a:pt x="380566" y="6723"/>
                  </a:lnTo>
                  <a:lnTo>
                    <a:pt x="385852" y="14331"/>
                  </a:lnTo>
                  <a:lnTo>
                    <a:pt x="387820" y="24062"/>
                  </a:lnTo>
                  <a:lnTo>
                    <a:pt x="385852" y="33793"/>
                  </a:lnTo>
                  <a:lnTo>
                    <a:pt x="380566" y="41400"/>
                  </a:lnTo>
                  <a:lnTo>
                    <a:pt x="372892" y="46354"/>
                  </a:lnTo>
                  <a:lnTo>
                    <a:pt x="363758" y="48123"/>
                  </a:lnTo>
                  <a:close/>
                </a:path>
              </a:pathLst>
            </a:custGeom>
            <a:solidFill>
              <a:srgbClr val="606060"/>
            </a:solidFill>
          </p:spPr>
          <p:txBody>
            <a:bodyPr wrap="square" lIns="0" tIns="0" rIns="0" bIns="0" rtlCol="0"/>
            <a:lstStyle/>
            <a:p>
              <a:endParaRPr/>
            </a:p>
          </p:txBody>
        </p:sp>
        <p:pic>
          <p:nvPicPr>
            <p:cNvPr id="13" name="object 13"/>
            <p:cNvPicPr/>
            <p:nvPr/>
          </p:nvPicPr>
          <p:blipFill>
            <a:blip r:embed="rId5" cstate="print"/>
            <a:stretch>
              <a:fillRect/>
            </a:stretch>
          </p:blipFill>
          <p:spPr>
            <a:xfrm>
              <a:off x="12090222" y="5352979"/>
              <a:ext cx="70769" cy="70769"/>
            </a:xfrm>
            <a:prstGeom prst="rect">
              <a:avLst/>
            </a:prstGeom>
          </p:spPr>
        </p:pic>
        <p:sp>
          <p:nvSpPr>
            <p:cNvPr id="14" name="object 14"/>
            <p:cNvSpPr/>
            <p:nvPr/>
          </p:nvSpPr>
          <p:spPr>
            <a:xfrm>
              <a:off x="10329456" y="5907823"/>
              <a:ext cx="2920365" cy="1367790"/>
            </a:xfrm>
            <a:custGeom>
              <a:avLst/>
              <a:gdLst/>
              <a:ahLst/>
              <a:cxnLst/>
              <a:rect l="l" t="t" r="r" b="b"/>
              <a:pathLst>
                <a:path w="2920365" h="1367790">
                  <a:moveTo>
                    <a:pt x="31140" y="936993"/>
                  </a:moveTo>
                  <a:lnTo>
                    <a:pt x="19100" y="939469"/>
                  </a:lnTo>
                  <a:lnTo>
                    <a:pt x="9194" y="946200"/>
                  </a:lnTo>
                  <a:lnTo>
                    <a:pt x="2476" y="956106"/>
                  </a:lnTo>
                  <a:lnTo>
                    <a:pt x="0" y="968133"/>
                  </a:lnTo>
                  <a:lnTo>
                    <a:pt x="0" y="1336141"/>
                  </a:lnTo>
                  <a:lnTo>
                    <a:pt x="2476" y="1348168"/>
                  </a:lnTo>
                  <a:lnTo>
                    <a:pt x="9194" y="1358087"/>
                  </a:lnTo>
                  <a:lnTo>
                    <a:pt x="19100" y="1364805"/>
                  </a:lnTo>
                  <a:lnTo>
                    <a:pt x="31140" y="1367282"/>
                  </a:lnTo>
                  <a:lnTo>
                    <a:pt x="31140" y="936993"/>
                  </a:lnTo>
                  <a:close/>
                </a:path>
                <a:path w="2920365" h="1367790">
                  <a:moveTo>
                    <a:pt x="31140" y="414718"/>
                  </a:moveTo>
                  <a:lnTo>
                    <a:pt x="19100" y="416966"/>
                  </a:lnTo>
                  <a:lnTo>
                    <a:pt x="9194" y="423202"/>
                  </a:lnTo>
                  <a:lnTo>
                    <a:pt x="2476" y="432625"/>
                  </a:lnTo>
                  <a:lnTo>
                    <a:pt x="0" y="444436"/>
                  </a:lnTo>
                  <a:lnTo>
                    <a:pt x="0" y="812444"/>
                  </a:lnTo>
                  <a:lnTo>
                    <a:pt x="2476" y="824471"/>
                  </a:lnTo>
                  <a:lnTo>
                    <a:pt x="9194" y="834377"/>
                  </a:lnTo>
                  <a:lnTo>
                    <a:pt x="19100" y="841108"/>
                  </a:lnTo>
                  <a:lnTo>
                    <a:pt x="31140" y="843584"/>
                  </a:lnTo>
                  <a:lnTo>
                    <a:pt x="31140" y="414718"/>
                  </a:lnTo>
                  <a:close/>
                </a:path>
                <a:path w="2920365" h="1367790">
                  <a:moveTo>
                    <a:pt x="31140" y="0"/>
                  </a:moveTo>
                  <a:lnTo>
                    <a:pt x="19100" y="2260"/>
                  </a:lnTo>
                  <a:lnTo>
                    <a:pt x="9194" y="8496"/>
                  </a:lnTo>
                  <a:lnTo>
                    <a:pt x="2476" y="17919"/>
                  </a:lnTo>
                  <a:lnTo>
                    <a:pt x="0" y="29718"/>
                  </a:lnTo>
                  <a:lnTo>
                    <a:pt x="0" y="206654"/>
                  </a:lnTo>
                  <a:lnTo>
                    <a:pt x="2476" y="218681"/>
                  </a:lnTo>
                  <a:lnTo>
                    <a:pt x="9194" y="228587"/>
                  </a:lnTo>
                  <a:lnTo>
                    <a:pt x="19100" y="235305"/>
                  </a:lnTo>
                  <a:lnTo>
                    <a:pt x="31140" y="237782"/>
                  </a:lnTo>
                  <a:lnTo>
                    <a:pt x="31140" y="0"/>
                  </a:lnTo>
                  <a:close/>
                </a:path>
                <a:path w="2920365" h="1367790">
                  <a:moveTo>
                    <a:pt x="2919971" y="587387"/>
                  </a:moveTo>
                  <a:lnTo>
                    <a:pt x="2917494" y="575360"/>
                  </a:lnTo>
                  <a:lnTo>
                    <a:pt x="2910776" y="565454"/>
                  </a:lnTo>
                  <a:lnTo>
                    <a:pt x="2900870" y="558736"/>
                  </a:lnTo>
                  <a:lnTo>
                    <a:pt x="2888843" y="556260"/>
                  </a:lnTo>
                  <a:lnTo>
                    <a:pt x="2888843" y="1245552"/>
                  </a:lnTo>
                  <a:lnTo>
                    <a:pt x="2900870" y="1243076"/>
                  </a:lnTo>
                  <a:lnTo>
                    <a:pt x="2910776" y="1236357"/>
                  </a:lnTo>
                  <a:lnTo>
                    <a:pt x="2917494" y="1226451"/>
                  </a:lnTo>
                  <a:lnTo>
                    <a:pt x="2919971" y="1214412"/>
                  </a:lnTo>
                  <a:lnTo>
                    <a:pt x="2919971" y="587387"/>
                  </a:lnTo>
                  <a:close/>
                </a:path>
              </a:pathLst>
            </a:custGeom>
            <a:solidFill>
              <a:srgbClr val="B8B8B8"/>
            </a:solidFill>
          </p:spPr>
          <p:txBody>
            <a:bodyPr wrap="square" lIns="0" tIns="0" rIns="0" bIns="0" rtlCol="0"/>
            <a:lstStyle/>
            <a:p>
              <a:endParaRPr/>
            </a:p>
          </p:txBody>
        </p:sp>
        <p:sp>
          <p:nvSpPr>
            <p:cNvPr id="15" name="object 15"/>
            <p:cNvSpPr/>
            <p:nvPr/>
          </p:nvSpPr>
          <p:spPr>
            <a:xfrm>
              <a:off x="10360598" y="5143499"/>
              <a:ext cx="2858135" cy="5143500"/>
            </a:xfrm>
            <a:custGeom>
              <a:avLst/>
              <a:gdLst/>
              <a:ahLst/>
              <a:cxnLst/>
              <a:rect l="l" t="t" r="r" b="b"/>
              <a:pathLst>
                <a:path w="2858134" h="5143500">
                  <a:moveTo>
                    <a:pt x="28312" y="5143499"/>
                  </a:moveTo>
                  <a:lnTo>
                    <a:pt x="78" y="5143499"/>
                  </a:lnTo>
                  <a:lnTo>
                    <a:pt x="0" y="423205"/>
                  </a:lnTo>
                  <a:lnTo>
                    <a:pt x="2123" y="380212"/>
                  </a:lnTo>
                  <a:lnTo>
                    <a:pt x="8492" y="338281"/>
                  </a:lnTo>
                  <a:lnTo>
                    <a:pt x="18400" y="297234"/>
                  </a:lnTo>
                  <a:lnTo>
                    <a:pt x="35517" y="253843"/>
                  </a:lnTo>
                  <a:lnTo>
                    <a:pt x="57113" y="212332"/>
                  </a:lnTo>
                  <a:lnTo>
                    <a:pt x="78798" y="178340"/>
                  </a:lnTo>
                  <a:lnTo>
                    <a:pt x="103678" y="145432"/>
                  </a:lnTo>
                  <a:lnTo>
                    <a:pt x="131986" y="116549"/>
                  </a:lnTo>
                  <a:lnTo>
                    <a:pt x="146848" y="102837"/>
                  </a:lnTo>
                  <a:lnTo>
                    <a:pt x="192212" y="68467"/>
                  </a:lnTo>
                  <a:lnTo>
                    <a:pt x="233437" y="44873"/>
                  </a:lnTo>
                  <a:lnTo>
                    <a:pt x="277596" y="25830"/>
                  </a:lnTo>
                  <a:lnTo>
                    <a:pt x="324232" y="11742"/>
                  </a:lnTo>
                  <a:lnTo>
                    <a:pt x="372913" y="3000"/>
                  </a:lnTo>
                  <a:lnTo>
                    <a:pt x="423202" y="0"/>
                  </a:lnTo>
                  <a:lnTo>
                    <a:pt x="2435915" y="0"/>
                  </a:lnTo>
                  <a:lnTo>
                    <a:pt x="2486105" y="2902"/>
                  </a:lnTo>
                  <a:lnTo>
                    <a:pt x="2534570" y="11427"/>
                  </a:lnTo>
                  <a:lnTo>
                    <a:pt x="2580989" y="25300"/>
                  </a:lnTo>
                  <a:lnTo>
                    <a:pt x="2587985" y="28308"/>
                  </a:lnTo>
                  <a:lnTo>
                    <a:pt x="423206" y="28308"/>
                  </a:lnTo>
                  <a:lnTo>
                    <a:pt x="377181" y="30967"/>
                  </a:lnTo>
                  <a:lnTo>
                    <a:pt x="332708" y="38748"/>
                  </a:lnTo>
                  <a:lnTo>
                    <a:pt x="290086" y="51357"/>
                  </a:lnTo>
                  <a:lnTo>
                    <a:pt x="249613" y="68500"/>
                  </a:lnTo>
                  <a:lnTo>
                    <a:pt x="211561" y="89883"/>
                  </a:lnTo>
                  <a:lnTo>
                    <a:pt x="176269" y="115213"/>
                  </a:lnTo>
                  <a:lnTo>
                    <a:pt x="144017" y="144194"/>
                  </a:lnTo>
                  <a:lnTo>
                    <a:pt x="115102" y="176533"/>
                  </a:lnTo>
                  <a:lnTo>
                    <a:pt x="89819" y="211936"/>
                  </a:lnTo>
                  <a:lnTo>
                    <a:pt x="68468" y="250109"/>
                  </a:lnTo>
                  <a:lnTo>
                    <a:pt x="51343" y="290758"/>
                  </a:lnTo>
                  <a:lnTo>
                    <a:pt x="38744" y="333589"/>
                  </a:lnTo>
                  <a:lnTo>
                    <a:pt x="30967" y="378308"/>
                  </a:lnTo>
                  <a:lnTo>
                    <a:pt x="28389" y="423205"/>
                  </a:lnTo>
                  <a:lnTo>
                    <a:pt x="28312" y="5143499"/>
                  </a:lnTo>
                  <a:close/>
                </a:path>
                <a:path w="2858134" h="5143500">
                  <a:moveTo>
                    <a:pt x="2857624" y="5143499"/>
                  </a:moveTo>
                  <a:lnTo>
                    <a:pt x="2829393" y="5143499"/>
                  </a:lnTo>
                  <a:lnTo>
                    <a:pt x="2829393" y="423205"/>
                  </a:lnTo>
                  <a:lnTo>
                    <a:pt x="2826735" y="377174"/>
                  </a:lnTo>
                  <a:lnTo>
                    <a:pt x="2818957" y="332698"/>
                  </a:lnTo>
                  <a:lnTo>
                    <a:pt x="2806358" y="290071"/>
                  </a:lnTo>
                  <a:lnTo>
                    <a:pt x="2789234" y="249593"/>
                  </a:lnTo>
                  <a:lnTo>
                    <a:pt x="2767882" y="211560"/>
                  </a:lnTo>
                  <a:lnTo>
                    <a:pt x="2742600" y="176269"/>
                  </a:lnTo>
                  <a:lnTo>
                    <a:pt x="2713684" y="144017"/>
                  </a:lnTo>
                  <a:lnTo>
                    <a:pt x="2681432" y="115101"/>
                  </a:lnTo>
                  <a:lnTo>
                    <a:pt x="2646231" y="89883"/>
                  </a:lnTo>
                  <a:lnTo>
                    <a:pt x="2608088" y="68467"/>
                  </a:lnTo>
                  <a:lnTo>
                    <a:pt x="2567615" y="51343"/>
                  </a:lnTo>
                  <a:lnTo>
                    <a:pt x="2524994" y="38744"/>
                  </a:lnTo>
                  <a:lnTo>
                    <a:pt x="2480520" y="30966"/>
                  </a:lnTo>
                  <a:lnTo>
                    <a:pt x="2434496" y="28308"/>
                  </a:lnTo>
                  <a:lnTo>
                    <a:pt x="2587985" y="28308"/>
                  </a:lnTo>
                  <a:lnTo>
                    <a:pt x="2625050" y="44244"/>
                  </a:lnTo>
                  <a:lnTo>
                    <a:pt x="2666438" y="67985"/>
                  </a:lnTo>
                  <a:lnTo>
                    <a:pt x="2704837" y="96247"/>
                  </a:lnTo>
                  <a:lnTo>
                    <a:pt x="2734562" y="123139"/>
                  </a:lnTo>
                  <a:lnTo>
                    <a:pt x="2764617" y="157574"/>
                  </a:lnTo>
                  <a:lnTo>
                    <a:pt x="2791509" y="195325"/>
                  </a:lnTo>
                  <a:lnTo>
                    <a:pt x="2812166" y="229892"/>
                  </a:lnTo>
                  <a:lnTo>
                    <a:pt x="2829040" y="267688"/>
                  </a:lnTo>
                  <a:lnTo>
                    <a:pt x="2842242" y="307629"/>
                  </a:lnTo>
                  <a:lnTo>
                    <a:pt x="2852950" y="358915"/>
                  </a:lnTo>
                  <a:lnTo>
                    <a:pt x="2857171" y="401178"/>
                  </a:lnTo>
                  <a:lnTo>
                    <a:pt x="2857702" y="423205"/>
                  </a:lnTo>
                  <a:lnTo>
                    <a:pt x="2857624" y="5143499"/>
                  </a:lnTo>
                  <a:close/>
                </a:path>
              </a:pathLst>
            </a:custGeom>
            <a:solidFill>
              <a:srgbClr val="E8E8E8"/>
            </a:solidFill>
          </p:spPr>
          <p:txBody>
            <a:bodyPr wrap="square" lIns="0" tIns="0" rIns="0" bIns="0" rtlCol="0"/>
            <a:lstStyle/>
            <a:p>
              <a:endParaRPr/>
            </a:p>
          </p:txBody>
        </p:sp>
        <p:sp>
          <p:nvSpPr>
            <p:cNvPr id="16" name="object 16"/>
            <p:cNvSpPr/>
            <p:nvPr/>
          </p:nvSpPr>
          <p:spPr>
            <a:xfrm>
              <a:off x="5098007" y="5171808"/>
              <a:ext cx="2801620" cy="5115560"/>
            </a:xfrm>
            <a:custGeom>
              <a:avLst/>
              <a:gdLst/>
              <a:ahLst/>
              <a:cxnLst/>
              <a:rect l="l" t="t" r="r" b="b"/>
              <a:pathLst>
                <a:path w="2801620" h="5115559">
                  <a:moveTo>
                    <a:pt x="147201" y="5115191"/>
                  </a:moveTo>
                  <a:lnTo>
                    <a:pt x="0" y="5115191"/>
                  </a:lnTo>
                  <a:lnTo>
                    <a:pt x="0" y="394897"/>
                  </a:lnTo>
                  <a:lnTo>
                    <a:pt x="2658" y="348866"/>
                  </a:lnTo>
                  <a:lnTo>
                    <a:pt x="10436" y="304390"/>
                  </a:lnTo>
                  <a:lnTo>
                    <a:pt x="23035" y="261763"/>
                  </a:lnTo>
                  <a:lnTo>
                    <a:pt x="40159" y="221285"/>
                  </a:lnTo>
                  <a:lnTo>
                    <a:pt x="61511" y="183252"/>
                  </a:lnTo>
                  <a:lnTo>
                    <a:pt x="86793" y="147961"/>
                  </a:lnTo>
                  <a:lnTo>
                    <a:pt x="115709" y="115709"/>
                  </a:lnTo>
                  <a:lnTo>
                    <a:pt x="147961" y="86793"/>
                  </a:lnTo>
                  <a:lnTo>
                    <a:pt x="183252" y="61511"/>
                  </a:lnTo>
                  <a:lnTo>
                    <a:pt x="221285" y="40159"/>
                  </a:lnTo>
                  <a:lnTo>
                    <a:pt x="261764" y="23035"/>
                  </a:lnTo>
                  <a:lnTo>
                    <a:pt x="304390" y="10436"/>
                  </a:lnTo>
                  <a:lnTo>
                    <a:pt x="348867" y="2658"/>
                  </a:lnTo>
                  <a:lnTo>
                    <a:pt x="394897" y="0"/>
                  </a:lnTo>
                  <a:lnTo>
                    <a:pt x="2406187" y="0"/>
                  </a:lnTo>
                  <a:lnTo>
                    <a:pt x="2452218" y="2658"/>
                  </a:lnTo>
                  <a:lnTo>
                    <a:pt x="2496695" y="10436"/>
                  </a:lnTo>
                  <a:lnTo>
                    <a:pt x="2539321" y="23035"/>
                  </a:lnTo>
                  <a:lnTo>
                    <a:pt x="2579799" y="40159"/>
                  </a:lnTo>
                  <a:lnTo>
                    <a:pt x="2617832" y="61511"/>
                  </a:lnTo>
                  <a:lnTo>
                    <a:pt x="2653123" y="86793"/>
                  </a:lnTo>
                  <a:lnTo>
                    <a:pt x="2685375" y="115709"/>
                  </a:lnTo>
                  <a:lnTo>
                    <a:pt x="2712341" y="145786"/>
                  </a:lnTo>
                  <a:lnTo>
                    <a:pt x="380743" y="145786"/>
                  </a:lnTo>
                  <a:lnTo>
                    <a:pt x="333728" y="150538"/>
                  </a:lnTo>
                  <a:lnTo>
                    <a:pt x="289914" y="164164"/>
                  </a:lnTo>
                  <a:lnTo>
                    <a:pt x="250247" y="185719"/>
                  </a:lnTo>
                  <a:lnTo>
                    <a:pt x="215672" y="214256"/>
                  </a:lnTo>
                  <a:lnTo>
                    <a:pt x="187134" y="248831"/>
                  </a:lnTo>
                  <a:lnTo>
                    <a:pt x="165580" y="288499"/>
                  </a:lnTo>
                  <a:lnTo>
                    <a:pt x="151954" y="332312"/>
                  </a:lnTo>
                  <a:lnTo>
                    <a:pt x="147201" y="379328"/>
                  </a:lnTo>
                  <a:lnTo>
                    <a:pt x="147201" y="5115191"/>
                  </a:lnTo>
                  <a:close/>
                </a:path>
                <a:path w="2801620" h="5115559">
                  <a:moveTo>
                    <a:pt x="1987227" y="341112"/>
                  </a:moveTo>
                  <a:lnTo>
                    <a:pt x="816688" y="341112"/>
                  </a:lnTo>
                  <a:lnTo>
                    <a:pt x="765667" y="330695"/>
                  </a:lnTo>
                  <a:lnTo>
                    <a:pt x="723802" y="302365"/>
                  </a:lnTo>
                  <a:lnTo>
                    <a:pt x="695471" y="260500"/>
                  </a:lnTo>
                  <a:lnTo>
                    <a:pt x="685055" y="209479"/>
                  </a:lnTo>
                  <a:lnTo>
                    <a:pt x="685055" y="145786"/>
                  </a:lnTo>
                  <a:lnTo>
                    <a:pt x="2118860" y="145786"/>
                  </a:lnTo>
                  <a:lnTo>
                    <a:pt x="2118860" y="181171"/>
                  </a:lnTo>
                  <a:lnTo>
                    <a:pt x="1736700" y="181171"/>
                  </a:lnTo>
                  <a:lnTo>
                    <a:pt x="1723409" y="183914"/>
                  </a:lnTo>
                  <a:lnTo>
                    <a:pt x="1712108" y="191433"/>
                  </a:lnTo>
                  <a:lnTo>
                    <a:pt x="1711367" y="192494"/>
                  </a:lnTo>
                  <a:lnTo>
                    <a:pt x="1214416" y="192494"/>
                  </a:lnTo>
                  <a:lnTo>
                    <a:pt x="1205283" y="194263"/>
                  </a:lnTo>
                  <a:lnTo>
                    <a:pt x="1197609" y="199217"/>
                  </a:lnTo>
                  <a:lnTo>
                    <a:pt x="1192323" y="206825"/>
                  </a:lnTo>
                  <a:lnTo>
                    <a:pt x="1190354" y="216556"/>
                  </a:lnTo>
                  <a:lnTo>
                    <a:pt x="1192323" y="226287"/>
                  </a:lnTo>
                  <a:lnTo>
                    <a:pt x="1197609" y="233895"/>
                  </a:lnTo>
                  <a:lnTo>
                    <a:pt x="1205283" y="238849"/>
                  </a:lnTo>
                  <a:lnTo>
                    <a:pt x="1214416" y="240618"/>
                  </a:lnTo>
                  <a:lnTo>
                    <a:pt x="1710867" y="240618"/>
                  </a:lnTo>
                  <a:lnTo>
                    <a:pt x="1711577" y="241680"/>
                  </a:lnTo>
                  <a:lnTo>
                    <a:pt x="1722812" y="249199"/>
                  </a:lnTo>
                  <a:lnTo>
                    <a:pt x="1736700" y="251941"/>
                  </a:lnTo>
                  <a:lnTo>
                    <a:pt x="2110191" y="251941"/>
                  </a:lnTo>
                  <a:lnTo>
                    <a:pt x="2108443" y="260500"/>
                  </a:lnTo>
                  <a:lnTo>
                    <a:pt x="2080113" y="302365"/>
                  </a:lnTo>
                  <a:lnTo>
                    <a:pt x="2038248" y="330695"/>
                  </a:lnTo>
                  <a:lnTo>
                    <a:pt x="1987227" y="341112"/>
                  </a:lnTo>
                  <a:close/>
                </a:path>
                <a:path w="2801620" h="5115559">
                  <a:moveTo>
                    <a:pt x="2801085" y="5115191"/>
                  </a:moveTo>
                  <a:lnTo>
                    <a:pt x="2655298" y="5115191"/>
                  </a:lnTo>
                  <a:lnTo>
                    <a:pt x="2655298" y="379328"/>
                  </a:lnTo>
                  <a:lnTo>
                    <a:pt x="2650546" y="332312"/>
                  </a:lnTo>
                  <a:lnTo>
                    <a:pt x="2636920" y="288499"/>
                  </a:lnTo>
                  <a:lnTo>
                    <a:pt x="2615365" y="248831"/>
                  </a:lnTo>
                  <a:lnTo>
                    <a:pt x="2586828" y="214256"/>
                  </a:lnTo>
                  <a:lnTo>
                    <a:pt x="2552253" y="185719"/>
                  </a:lnTo>
                  <a:lnTo>
                    <a:pt x="2512585" y="164164"/>
                  </a:lnTo>
                  <a:lnTo>
                    <a:pt x="2468771" y="150538"/>
                  </a:lnTo>
                  <a:lnTo>
                    <a:pt x="2421756" y="145786"/>
                  </a:lnTo>
                  <a:lnTo>
                    <a:pt x="2712341" y="145786"/>
                  </a:lnTo>
                  <a:lnTo>
                    <a:pt x="2739573" y="183252"/>
                  </a:lnTo>
                  <a:lnTo>
                    <a:pt x="2760925" y="221285"/>
                  </a:lnTo>
                  <a:lnTo>
                    <a:pt x="2778049" y="261763"/>
                  </a:lnTo>
                  <a:lnTo>
                    <a:pt x="2790649" y="304390"/>
                  </a:lnTo>
                  <a:lnTo>
                    <a:pt x="2798426" y="348866"/>
                  </a:lnTo>
                  <a:lnTo>
                    <a:pt x="2801085" y="394897"/>
                  </a:lnTo>
                  <a:lnTo>
                    <a:pt x="2801085" y="5115191"/>
                  </a:lnTo>
                  <a:close/>
                </a:path>
                <a:path w="2801620" h="5115559">
                  <a:moveTo>
                    <a:pt x="2110191" y="251941"/>
                  </a:moveTo>
                  <a:lnTo>
                    <a:pt x="1736700" y="251941"/>
                  </a:lnTo>
                  <a:lnTo>
                    <a:pt x="1750589" y="249199"/>
                  </a:lnTo>
                  <a:lnTo>
                    <a:pt x="1761824" y="241680"/>
                  </a:lnTo>
                  <a:lnTo>
                    <a:pt x="1769343" y="230445"/>
                  </a:lnTo>
                  <a:lnTo>
                    <a:pt x="1772086" y="216556"/>
                  </a:lnTo>
                  <a:lnTo>
                    <a:pt x="1769343" y="202668"/>
                  </a:lnTo>
                  <a:lnTo>
                    <a:pt x="1761824" y="191433"/>
                  </a:lnTo>
                  <a:lnTo>
                    <a:pt x="1750589" y="183914"/>
                  </a:lnTo>
                  <a:lnTo>
                    <a:pt x="1736700" y="181171"/>
                  </a:lnTo>
                  <a:lnTo>
                    <a:pt x="2118860" y="181171"/>
                  </a:lnTo>
                  <a:lnTo>
                    <a:pt x="2118860" y="209479"/>
                  </a:lnTo>
                  <a:lnTo>
                    <a:pt x="2110191" y="251941"/>
                  </a:lnTo>
                  <a:close/>
                </a:path>
                <a:path w="2801620" h="5115559">
                  <a:moveTo>
                    <a:pt x="1710867" y="240618"/>
                  </a:moveTo>
                  <a:lnTo>
                    <a:pt x="1554113" y="240618"/>
                  </a:lnTo>
                  <a:lnTo>
                    <a:pt x="1563247" y="238849"/>
                  </a:lnTo>
                  <a:lnTo>
                    <a:pt x="1570921" y="233895"/>
                  </a:lnTo>
                  <a:lnTo>
                    <a:pt x="1576207" y="226287"/>
                  </a:lnTo>
                  <a:lnTo>
                    <a:pt x="1578175" y="216556"/>
                  </a:lnTo>
                  <a:lnTo>
                    <a:pt x="1576207" y="206825"/>
                  </a:lnTo>
                  <a:lnTo>
                    <a:pt x="1570921" y="199217"/>
                  </a:lnTo>
                  <a:lnTo>
                    <a:pt x="1563247" y="194263"/>
                  </a:lnTo>
                  <a:lnTo>
                    <a:pt x="1554113" y="192494"/>
                  </a:lnTo>
                  <a:lnTo>
                    <a:pt x="1711367" y="192494"/>
                  </a:lnTo>
                  <a:lnTo>
                    <a:pt x="1704257" y="202668"/>
                  </a:lnTo>
                  <a:lnTo>
                    <a:pt x="1701316" y="216556"/>
                  </a:lnTo>
                  <a:lnTo>
                    <a:pt x="1704058" y="230445"/>
                  </a:lnTo>
                  <a:lnTo>
                    <a:pt x="1710867" y="240618"/>
                  </a:lnTo>
                  <a:close/>
                </a:path>
              </a:pathLst>
            </a:custGeom>
            <a:solidFill>
              <a:srgbClr val="000000"/>
            </a:solidFill>
          </p:spPr>
          <p:txBody>
            <a:bodyPr wrap="square" lIns="0" tIns="0" rIns="0" bIns="0" rtlCol="0"/>
            <a:lstStyle/>
            <a:p>
              <a:endParaRPr/>
            </a:p>
          </p:txBody>
        </p:sp>
        <p:pic>
          <p:nvPicPr>
            <p:cNvPr id="17" name="object 17"/>
            <p:cNvPicPr/>
            <p:nvPr/>
          </p:nvPicPr>
          <p:blipFill>
            <a:blip r:embed="rId4" cstate="print">
              <a:duotone>
                <a:prstClr val="black"/>
                <a:schemeClr val="accent3">
                  <a:tint val="45000"/>
                  <a:satMod val="400000"/>
                </a:schemeClr>
              </a:duotone>
            </a:blip>
            <a:stretch>
              <a:fillRect/>
            </a:stretch>
          </p:blipFill>
          <p:spPr>
            <a:xfrm>
              <a:off x="5245209" y="5317594"/>
              <a:ext cx="2508096" cy="4969405"/>
            </a:xfrm>
            <a:prstGeom prst="rect">
              <a:avLst/>
            </a:prstGeom>
          </p:spPr>
        </p:pic>
        <p:sp>
          <p:nvSpPr>
            <p:cNvPr id="18" name="object 18"/>
            <p:cNvSpPr/>
            <p:nvPr/>
          </p:nvSpPr>
          <p:spPr>
            <a:xfrm>
              <a:off x="6288362" y="5364302"/>
              <a:ext cx="387985" cy="48260"/>
            </a:xfrm>
            <a:custGeom>
              <a:avLst/>
              <a:gdLst/>
              <a:ahLst/>
              <a:cxnLst/>
              <a:rect l="l" t="t" r="r" b="b"/>
              <a:pathLst>
                <a:path w="387984" h="48260">
                  <a:moveTo>
                    <a:pt x="363758" y="48123"/>
                  </a:moveTo>
                  <a:lnTo>
                    <a:pt x="24061" y="48123"/>
                  </a:lnTo>
                  <a:lnTo>
                    <a:pt x="14928" y="46354"/>
                  </a:lnTo>
                  <a:lnTo>
                    <a:pt x="7254" y="41400"/>
                  </a:lnTo>
                  <a:lnTo>
                    <a:pt x="1968" y="33793"/>
                  </a:lnTo>
                  <a:lnTo>
                    <a:pt x="0" y="24062"/>
                  </a:lnTo>
                  <a:lnTo>
                    <a:pt x="1968" y="14331"/>
                  </a:lnTo>
                  <a:lnTo>
                    <a:pt x="7254" y="6723"/>
                  </a:lnTo>
                  <a:lnTo>
                    <a:pt x="14928" y="1769"/>
                  </a:lnTo>
                  <a:lnTo>
                    <a:pt x="24061" y="0"/>
                  </a:lnTo>
                  <a:lnTo>
                    <a:pt x="363758" y="0"/>
                  </a:lnTo>
                  <a:lnTo>
                    <a:pt x="372892" y="1769"/>
                  </a:lnTo>
                  <a:lnTo>
                    <a:pt x="380566" y="6723"/>
                  </a:lnTo>
                  <a:lnTo>
                    <a:pt x="385852" y="14331"/>
                  </a:lnTo>
                  <a:lnTo>
                    <a:pt x="387820" y="24062"/>
                  </a:lnTo>
                  <a:lnTo>
                    <a:pt x="385852" y="33793"/>
                  </a:lnTo>
                  <a:lnTo>
                    <a:pt x="380566" y="41400"/>
                  </a:lnTo>
                  <a:lnTo>
                    <a:pt x="372892" y="46354"/>
                  </a:lnTo>
                  <a:lnTo>
                    <a:pt x="363758" y="48123"/>
                  </a:lnTo>
                  <a:close/>
                </a:path>
              </a:pathLst>
            </a:custGeom>
            <a:solidFill>
              <a:srgbClr val="606060"/>
            </a:solidFill>
          </p:spPr>
          <p:txBody>
            <a:bodyPr wrap="square" lIns="0" tIns="0" rIns="0" bIns="0" rtlCol="0"/>
            <a:lstStyle/>
            <a:p>
              <a:endParaRPr/>
            </a:p>
          </p:txBody>
        </p:sp>
        <p:pic>
          <p:nvPicPr>
            <p:cNvPr id="19" name="object 19"/>
            <p:cNvPicPr/>
            <p:nvPr/>
          </p:nvPicPr>
          <p:blipFill>
            <a:blip r:embed="rId6" cstate="print"/>
            <a:stretch>
              <a:fillRect/>
            </a:stretch>
          </p:blipFill>
          <p:spPr>
            <a:xfrm>
              <a:off x="6799323" y="5352979"/>
              <a:ext cx="70769" cy="70769"/>
            </a:xfrm>
            <a:prstGeom prst="rect">
              <a:avLst/>
            </a:prstGeom>
          </p:spPr>
        </p:pic>
        <p:sp>
          <p:nvSpPr>
            <p:cNvPr id="20" name="object 20"/>
            <p:cNvSpPr/>
            <p:nvPr/>
          </p:nvSpPr>
          <p:spPr>
            <a:xfrm>
              <a:off x="5038560" y="5907823"/>
              <a:ext cx="2920365" cy="1367790"/>
            </a:xfrm>
            <a:custGeom>
              <a:avLst/>
              <a:gdLst/>
              <a:ahLst/>
              <a:cxnLst/>
              <a:rect l="l" t="t" r="r" b="b"/>
              <a:pathLst>
                <a:path w="2920365" h="1367790">
                  <a:moveTo>
                    <a:pt x="31127" y="936993"/>
                  </a:moveTo>
                  <a:lnTo>
                    <a:pt x="19100" y="939469"/>
                  </a:lnTo>
                  <a:lnTo>
                    <a:pt x="9194" y="946200"/>
                  </a:lnTo>
                  <a:lnTo>
                    <a:pt x="2476" y="956106"/>
                  </a:lnTo>
                  <a:lnTo>
                    <a:pt x="0" y="968133"/>
                  </a:lnTo>
                  <a:lnTo>
                    <a:pt x="0" y="1336141"/>
                  </a:lnTo>
                  <a:lnTo>
                    <a:pt x="2476" y="1348168"/>
                  </a:lnTo>
                  <a:lnTo>
                    <a:pt x="9194" y="1358087"/>
                  </a:lnTo>
                  <a:lnTo>
                    <a:pt x="19100" y="1364805"/>
                  </a:lnTo>
                  <a:lnTo>
                    <a:pt x="31127" y="1367282"/>
                  </a:lnTo>
                  <a:lnTo>
                    <a:pt x="31127" y="936993"/>
                  </a:lnTo>
                  <a:close/>
                </a:path>
                <a:path w="2920365" h="1367790">
                  <a:moveTo>
                    <a:pt x="31127" y="414718"/>
                  </a:moveTo>
                  <a:lnTo>
                    <a:pt x="19100" y="416966"/>
                  </a:lnTo>
                  <a:lnTo>
                    <a:pt x="9194" y="423202"/>
                  </a:lnTo>
                  <a:lnTo>
                    <a:pt x="2476" y="432625"/>
                  </a:lnTo>
                  <a:lnTo>
                    <a:pt x="0" y="444436"/>
                  </a:lnTo>
                  <a:lnTo>
                    <a:pt x="0" y="812444"/>
                  </a:lnTo>
                  <a:lnTo>
                    <a:pt x="2476" y="824471"/>
                  </a:lnTo>
                  <a:lnTo>
                    <a:pt x="9194" y="834377"/>
                  </a:lnTo>
                  <a:lnTo>
                    <a:pt x="19100" y="841108"/>
                  </a:lnTo>
                  <a:lnTo>
                    <a:pt x="31127" y="843584"/>
                  </a:lnTo>
                  <a:lnTo>
                    <a:pt x="31127" y="414718"/>
                  </a:lnTo>
                  <a:close/>
                </a:path>
                <a:path w="2920365" h="1367790">
                  <a:moveTo>
                    <a:pt x="31127" y="0"/>
                  </a:moveTo>
                  <a:lnTo>
                    <a:pt x="19100" y="2260"/>
                  </a:lnTo>
                  <a:lnTo>
                    <a:pt x="9194" y="8496"/>
                  </a:lnTo>
                  <a:lnTo>
                    <a:pt x="2476" y="17919"/>
                  </a:lnTo>
                  <a:lnTo>
                    <a:pt x="0" y="29718"/>
                  </a:lnTo>
                  <a:lnTo>
                    <a:pt x="0" y="206654"/>
                  </a:lnTo>
                  <a:lnTo>
                    <a:pt x="2476" y="218681"/>
                  </a:lnTo>
                  <a:lnTo>
                    <a:pt x="9194" y="228587"/>
                  </a:lnTo>
                  <a:lnTo>
                    <a:pt x="19100" y="235305"/>
                  </a:lnTo>
                  <a:lnTo>
                    <a:pt x="31127" y="237782"/>
                  </a:lnTo>
                  <a:lnTo>
                    <a:pt x="31127" y="0"/>
                  </a:lnTo>
                  <a:close/>
                </a:path>
                <a:path w="2920365" h="1367790">
                  <a:moveTo>
                    <a:pt x="2919971" y="587387"/>
                  </a:moveTo>
                  <a:lnTo>
                    <a:pt x="2917494" y="575360"/>
                  </a:lnTo>
                  <a:lnTo>
                    <a:pt x="2910776" y="565454"/>
                  </a:lnTo>
                  <a:lnTo>
                    <a:pt x="2900870" y="558736"/>
                  </a:lnTo>
                  <a:lnTo>
                    <a:pt x="2888831" y="556260"/>
                  </a:lnTo>
                  <a:lnTo>
                    <a:pt x="2888831" y="1245552"/>
                  </a:lnTo>
                  <a:lnTo>
                    <a:pt x="2900870" y="1243076"/>
                  </a:lnTo>
                  <a:lnTo>
                    <a:pt x="2910776" y="1236357"/>
                  </a:lnTo>
                  <a:lnTo>
                    <a:pt x="2917494" y="1226451"/>
                  </a:lnTo>
                  <a:lnTo>
                    <a:pt x="2919971" y="1214424"/>
                  </a:lnTo>
                  <a:lnTo>
                    <a:pt x="2919971" y="587387"/>
                  </a:lnTo>
                  <a:close/>
                </a:path>
              </a:pathLst>
            </a:custGeom>
            <a:solidFill>
              <a:srgbClr val="B8B8B8"/>
            </a:solidFill>
          </p:spPr>
          <p:txBody>
            <a:bodyPr wrap="square" lIns="0" tIns="0" rIns="0" bIns="0" rtlCol="0"/>
            <a:lstStyle/>
            <a:p>
              <a:endParaRPr/>
            </a:p>
          </p:txBody>
        </p:sp>
        <p:sp>
          <p:nvSpPr>
            <p:cNvPr id="21" name="object 21"/>
            <p:cNvSpPr/>
            <p:nvPr/>
          </p:nvSpPr>
          <p:spPr>
            <a:xfrm>
              <a:off x="5069699" y="5143499"/>
              <a:ext cx="2858135" cy="5143500"/>
            </a:xfrm>
            <a:custGeom>
              <a:avLst/>
              <a:gdLst/>
              <a:ahLst/>
              <a:cxnLst/>
              <a:rect l="l" t="t" r="r" b="b"/>
              <a:pathLst>
                <a:path w="2858134" h="5143500">
                  <a:moveTo>
                    <a:pt x="28311" y="5143499"/>
                  </a:moveTo>
                  <a:lnTo>
                    <a:pt x="78" y="5143499"/>
                  </a:lnTo>
                  <a:lnTo>
                    <a:pt x="0" y="423205"/>
                  </a:lnTo>
                  <a:lnTo>
                    <a:pt x="2123" y="380212"/>
                  </a:lnTo>
                  <a:lnTo>
                    <a:pt x="8492" y="338281"/>
                  </a:lnTo>
                  <a:lnTo>
                    <a:pt x="18400" y="297234"/>
                  </a:lnTo>
                  <a:lnTo>
                    <a:pt x="35517" y="253843"/>
                  </a:lnTo>
                  <a:lnTo>
                    <a:pt x="57112" y="212332"/>
                  </a:lnTo>
                  <a:lnTo>
                    <a:pt x="78798" y="178340"/>
                  </a:lnTo>
                  <a:lnTo>
                    <a:pt x="103678" y="145432"/>
                  </a:lnTo>
                  <a:lnTo>
                    <a:pt x="131986" y="116549"/>
                  </a:lnTo>
                  <a:lnTo>
                    <a:pt x="146848" y="102837"/>
                  </a:lnTo>
                  <a:lnTo>
                    <a:pt x="192211" y="68467"/>
                  </a:lnTo>
                  <a:lnTo>
                    <a:pt x="233436" y="44873"/>
                  </a:lnTo>
                  <a:lnTo>
                    <a:pt x="277596" y="25830"/>
                  </a:lnTo>
                  <a:lnTo>
                    <a:pt x="324232" y="11742"/>
                  </a:lnTo>
                  <a:lnTo>
                    <a:pt x="372913" y="3000"/>
                  </a:lnTo>
                  <a:lnTo>
                    <a:pt x="423202" y="0"/>
                  </a:lnTo>
                  <a:lnTo>
                    <a:pt x="2435915" y="0"/>
                  </a:lnTo>
                  <a:lnTo>
                    <a:pt x="2486105" y="2902"/>
                  </a:lnTo>
                  <a:lnTo>
                    <a:pt x="2534570" y="11427"/>
                  </a:lnTo>
                  <a:lnTo>
                    <a:pt x="2580990" y="25300"/>
                  </a:lnTo>
                  <a:lnTo>
                    <a:pt x="2587986" y="28308"/>
                  </a:lnTo>
                  <a:lnTo>
                    <a:pt x="423205" y="28308"/>
                  </a:lnTo>
                  <a:lnTo>
                    <a:pt x="377181" y="30967"/>
                  </a:lnTo>
                  <a:lnTo>
                    <a:pt x="332708" y="38748"/>
                  </a:lnTo>
                  <a:lnTo>
                    <a:pt x="290086" y="51357"/>
                  </a:lnTo>
                  <a:lnTo>
                    <a:pt x="249613" y="68500"/>
                  </a:lnTo>
                  <a:lnTo>
                    <a:pt x="211560" y="89883"/>
                  </a:lnTo>
                  <a:lnTo>
                    <a:pt x="176269" y="115213"/>
                  </a:lnTo>
                  <a:lnTo>
                    <a:pt x="144017" y="144194"/>
                  </a:lnTo>
                  <a:lnTo>
                    <a:pt x="115101" y="176533"/>
                  </a:lnTo>
                  <a:lnTo>
                    <a:pt x="89819" y="211936"/>
                  </a:lnTo>
                  <a:lnTo>
                    <a:pt x="68467" y="250109"/>
                  </a:lnTo>
                  <a:lnTo>
                    <a:pt x="51343" y="290758"/>
                  </a:lnTo>
                  <a:lnTo>
                    <a:pt x="38744" y="333589"/>
                  </a:lnTo>
                  <a:lnTo>
                    <a:pt x="30966" y="378308"/>
                  </a:lnTo>
                  <a:lnTo>
                    <a:pt x="28389" y="423205"/>
                  </a:lnTo>
                  <a:lnTo>
                    <a:pt x="28311" y="5143499"/>
                  </a:lnTo>
                  <a:close/>
                </a:path>
                <a:path w="2858134" h="5143500">
                  <a:moveTo>
                    <a:pt x="2857623" y="5143499"/>
                  </a:moveTo>
                  <a:lnTo>
                    <a:pt x="2829393" y="5143499"/>
                  </a:lnTo>
                  <a:lnTo>
                    <a:pt x="2829393" y="423205"/>
                  </a:lnTo>
                  <a:lnTo>
                    <a:pt x="2826734" y="377174"/>
                  </a:lnTo>
                  <a:lnTo>
                    <a:pt x="2818957" y="332698"/>
                  </a:lnTo>
                  <a:lnTo>
                    <a:pt x="2806358" y="290071"/>
                  </a:lnTo>
                  <a:lnTo>
                    <a:pt x="2789233" y="249593"/>
                  </a:lnTo>
                  <a:lnTo>
                    <a:pt x="2767882" y="211560"/>
                  </a:lnTo>
                  <a:lnTo>
                    <a:pt x="2742599" y="176269"/>
                  </a:lnTo>
                  <a:lnTo>
                    <a:pt x="2713684" y="144017"/>
                  </a:lnTo>
                  <a:lnTo>
                    <a:pt x="2681432" y="115101"/>
                  </a:lnTo>
                  <a:lnTo>
                    <a:pt x="2646231" y="89883"/>
                  </a:lnTo>
                  <a:lnTo>
                    <a:pt x="2608088" y="68467"/>
                  </a:lnTo>
                  <a:lnTo>
                    <a:pt x="2567615" y="51343"/>
                  </a:lnTo>
                  <a:lnTo>
                    <a:pt x="2524993" y="38744"/>
                  </a:lnTo>
                  <a:lnTo>
                    <a:pt x="2480520" y="30966"/>
                  </a:lnTo>
                  <a:lnTo>
                    <a:pt x="2434495" y="28308"/>
                  </a:lnTo>
                  <a:lnTo>
                    <a:pt x="2587986" y="28308"/>
                  </a:lnTo>
                  <a:lnTo>
                    <a:pt x="2625051" y="44244"/>
                  </a:lnTo>
                  <a:lnTo>
                    <a:pt x="2666438" y="67985"/>
                  </a:lnTo>
                  <a:lnTo>
                    <a:pt x="2704837" y="96247"/>
                  </a:lnTo>
                  <a:lnTo>
                    <a:pt x="2734561" y="123139"/>
                  </a:lnTo>
                  <a:lnTo>
                    <a:pt x="2764616" y="157574"/>
                  </a:lnTo>
                  <a:lnTo>
                    <a:pt x="2791509" y="195325"/>
                  </a:lnTo>
                  <a:lnTo>
                    <a:pt x="2812165" y="229892"/>
                  </a:lnTo>
                  <a:lnTo>
                    <a:pt x="2829039" y="267688"/>
                  </a:lnTo>
                  <a:lnTo>
                    <a:pt x="2842242" y="307629"/>
                  </a:lnTo>
                  <a:lnTo>
                    <a:pt x="2852949" y="358915"/>
                  </a:lnTo>
                  <a:lnTo>
                    <a:pt x="2857170" y="401178"/>
                  </a:lnTo>
                  <a:lnTo>
                    <a:pt x="2857701" y="423205"/>
                  </a:lnTo>
                  <a:lnTo>
                    <a:pt x="2857623" y="5143499"/>
                  </a:lnTo>
                  <a:close/>
                </a:path>
              </a:pathLst>
            </a:custGeom>
            <a:solidFill>
              <a:srgbClr val="E8E8E8"/>
            </a:solidFill>
          </p:spPr>
          <p:txBody>
            <a:bodyPr wrap="square" lIns="0" tIns="0" rIns="0" bIns="0" rtlCol="0"/>
            <a:lstStyle/>
            <a:p>
              <a:endParaRPr/>
            </a:p>
          </p:txBody>
        </p:sp>
        <p:sp>
          <p:nvSpPr>
            <p:cNvPr id="22" name="object 22"/>
            <p:cNvSpPr/>
            <p:nvPr/>
          </p:nvSpPr>
          <p:spPr>
            <a:xfrm>
              <a:off x="12743654" y="6498312"/>
              <a:ext cx="2155190" cy="3789045"/>
            </a:xfrm>
            <a:custGeom>
              <a:avLst/>
              <a:gdLst/>
              <a:ahLst/>
              <a:cxnLst/>
              <a:rect l="l" t="t" r="r" b="b"/>
              <a:pathLst>
                <a:path w="2155190" h="3789045">
                  <a:moveTo>
                    <a:pt x="113238" y="3788687"/>
                  </a:moveTo>
                  <a:lnTo>
                    <a:pt x="0" y="3788687"/>
                  </a:lnTo>
                  <a:lnTo>
                    <a:pt x="0" y="303786"/>
                  </a:lnTo>
                  <a:lnTo>
                    <a:pt x="3978" y="254533"/>
                  </a:lnTo>
                  <a:lnTo>
                    <a:pt x="15496" y="207803"/>
                  </a:lnTo>
                  <a:lnTo>
                    <a:pt x="33926" y="164221"/>
                  </a:lnTo>
                  <a:lnTo>
                    <a:pt x="58640" y="124415"/>
                  </a:lnTo>
                  <a:lnTo>
                    <a:pt x="89012" y="89012"/>
                  </a:lnTo>
                  <a:lnTo>
                    <a:pt x="124415" y="58640"/>
                  </a:lnTo>
                  <a:lnTo>
                    <a:pt x="164220" y="33926"/>
                  </a:lnTo>
                  <a:lnTo>
                    <a:pt x="207802" y="15496"/>
                  </a:lnTo>
                  <a:lnTo>
                    <a:pt x="254533" y="3978"/>
                  </a:lnTo>
                  <a:lnTo>
                    <a:pt x="303786" y="0"/>
                  </a:lnTo>
                  <a:lnTo>
                    <a:pt x="1851027" y="0"/>
                  </a:lnTo>
                  <a:lnTo>
                    <a:pt x="1900279" y="3978"/>
                  </a:lnTo>
                  <a:lnTo>
                    <a:pt x="1947010" y="15496"/>
                  </a:lnTo>
                  <a:lnTo>
                    <a:pt x="1990592" y="33926"/>
                  </a:lnTo>
                  <a:lnTo>
                    <a:pt x="2030398" y="58640"/>
                  </a:lnTo>
                  <a:lnTo>
                    <a:pt x="2065801" y="89012"/>
                  </a:lnTo>
                  <a:lnTo>
                    <a:pt x="2085651" y="112150"/>
                  </a:lnTo>
                  <a:lnTo>
                    <a:pt x="292896" y="112150"/>
                  </a:lnTo>
                  <a:lnTo>
                    <a:pt x="245184" y="118578"/>
                  </a:lnTo>
                  <a:lnTo>
                    <a:pt x="202281" y="136710"/>
                  </a:lnTo>
                  <a:lnTo>
                    <a:pt x="165911" y="164823"/>
                  </a:lnTo>
                  <a:lnTo>
                    <a:pt x="137798" y="201193"/>
                  </a:lnTo>
                  <a:lnTo>
                    <a:pt x="119665" y="244097"/>
                  </a:lnTo>
                  <a:lnTo>
                    <a:pt x="113238" y="291809"/>
                  </a:lnTo>
                  <a:lnTo>
                    <a:pt x="113238" y="3788687"/>
                  </a:lnTo>
                  <a:close/>
                </a:path>
                <a:path w="2155190" h="3789045">
                  <a:moveTo>
                    <a:pt x="1528731" y="262410"/>
                  </a:moveTo>
                  <a:lnTo>
                    <a:pt x="628259" y="262410"/>
                  </a:lnTo>
                  <a:lnTo>
                    <a:pt x="589010" y="254397"/>
                  </a:lnTo>
                  <a:lnTo>
                    <a:pt x="556804" y="232603"/>
                  </a:lnTo>
                  <a:lnTo>
                    <a:pt x="535010" y="200397"/>
                  </a:lnTo>
                  <a:lnTo>
                    <a:pt x="526997" y="161148"/>
                  </a:lnTo>
                  <a:lnTo>
                    <a:pt x="526997" y="112150"/>
                  </a:lnTo>
                  <a:lnTo>
                    <a:pt x="1629992" y="112150"/>
                  </a:lnTo>
                  <a:lnTo>
                    <a:pt x="1629992" y="139371"/>
                  </a:lnTo>
                  <a:lnTo>
                    <a:pt x="1336006" y="139371"/>
                  </a:lnTo>
                  <a:lnTo>
                    <a:pt x="1325781" y="141481"/>
                  </a:lnTo>
                  <a:lnTo>
                    <a:pt x="1317087" y="147265"/>
                  </a:lnTo>
                  <a:lnTo>
                    <a:pt x="1316517" y="148082"/>
                  </a:lnTo>
                  <a:lnTo>
                    <a:pt x="934223" y="148082"/>
                  </a:lnTo>
                  <a:lnTo>
                    <a:pt x="927197" y="149443"/>
                  </a:lnTo>
                  <a:lnTo>
                    <a:pt x="921294" y="153254"/>
                  </a:lnTo>
                  <a:lnTo>
                    <a:pt x="917228" y="159107"/>
                  </a:lnTo>
                  <a:lnTo>
                    <a:pt x="915713" y="166593"/>
                  </a:lnTo>
                  <a:lnTo>
                    <a:pt x="917228" y="174078"/>
                  </a:lnTo>
                  <a:lnTo>
                    <a:pt x="921294" y="179930"/>
                  </a:lnTo>
                  <a:lnTo>
                    <a:pt x="927197" y="183741"/>
                  </a:lnTo>
                  <a:lnTo>
                    <a:pt x="934223" y="185102"/>
                  </a:lnTo>
                  <a:lnTo>
                    <a:pt x="1316132" y="185102"/>
                  </a:lnTo>
                  <a:lnTo>
                    <a:pt x="1316679" y="185919"/>
                  </a:lnTo>
                  <a:lnTo>
                    <a:pt x="1325322" y="191703"/>
                  </a:lnTo>
                  <a:lnTo>
                    <a:pt x="1336006" y="193813"/>
                  </a:lnTo>
                  <a:lnTo>
                    <a:pt x="1623323" y="193813"/>
                  </a:lnTo>
                  <a:lnTo>
                    <a:pt x="1621979" y="200397"/>
                  </a:lnTo>
                  <a:lnTo>
                    <a:pt x="1600185" y="232603"/>
                  </a:lnTo>
                  <a:lnTo>
                    <a:pt x="1567980" y="254397"/>
                  </a:lnTo>
                  <a:lnTo>
                    <a:pt x="1528731" y="262410"/>
                  </a:lnTo>
                  <a:close/>
                </a:path>
                <a:path w="2155190" h="3789045">
                  <a:moveTo>
                    <a:pt x="2154813" y="3788687"/>
                  </a:moveTo>
                  <a:lnTo>
                    <a:pt x="2042662" y="3788687"/>
                  </a:lnTo>
                  <a:lnTo>
                    <a:pt x="2042662" y="291809"/>
                  </a:lnTo>
                  <a:lnTo>
                    <a:pt x="2036235" y="244097"/>
                  </a:lnTo>
                  <a:lnTo>
                    <a:pt x="2018103" y="201193"/>
                  </a:lnTo>
                  <a:lnTo>
                    <a:pt x="1989990" y="164823"/>
                  </a:lnTo>
                  <a:lnTo>
                    <a:pt x="1953620" y="136710"/>
                  </a:lnTo>
                  <a:lnTo>
                    <a:pt x="1910717" y="118578"/>
                  </a:lnTo>
                  <a:lnTo>
                    <a:pt x="1863004" y="112150"/>
                  </a:lnTo>
                  <a:lnTo>
                    <a:pt x="2085651" y="112150"/>
                  </a:lnTo>
                  <a:lnTo>
                    <a:pt x="2120887" y="164221"/>
                  </a:lnTo>
                  <a:lnTo>
                    <a:pt x="2139317" y="207803"/>
                  </a:lnTo>
                  <a:lnTo>
                    <a:pt x="2150835" y="254533"/>
                  </a:lnTo>
                  <a:lnTo>
                    <a:pt x="2154813" y="303786"/>
                  </a:lnTo>
                  <a:lnTo>
                    <a:pt x="2154813" y="3788687"/>
                  </a:lnTo>
                  <a:close/>
                </a:path>
                <a:path w="2155190" h="3789045">
                  <a:moveTo>
                    <a:pt x="1623323" y="193813"/>
                  </a:moveTo>
                  <a:lnTo>
                    <a:pt x="1336006" y="193813"/>
                  </a:lnTo>
                  <a:lnTo>
                    <a:pt x="1346690" y="191703"/>
                  </a:lnTo>
                  <a:lnTo>
                    <a:pt x="1355333" y="185919"/>
                  </a:lnTo>
                  <a:lnTo>
                    <a:pt x="1361117" y="177277"/>
                  </a:lnTo>
                  <a:lnTo>
                    <a:pt x="1363226" y="166593"/>
                  </a:lnTo>
                  <a:lnTo>
                    <a:pt x="1361117" y="155908"/>
                  </a:lnTo>
                  <a:lnTo>
                    <a:pt x="1355333" y="147265"/>
                  </a:lnTo>
                  <a:lnTo>
                    <a:pt x="1346690" y="141481"/>
                  </a:lnTo>
                  <a:lnTo>
                    <a:pt x="1336006" y="139371"/>
                  </a:lnTo>
                  <a:lnTo>
                    <a:pt x="1629992" y="139371"/>
                  </a:lnTo>
                  <a:lnTo>
                    <a:pt x="1629992" y="161148"/>
                  </a:lnTo>
                  <a:lnTo>
                    <a:pt x="1623323" y="193813"/>
                  </a:lnTo>
                  <a:close/>
                </a:path>
                <a:path w="2155190" h="3789045">
                  <a:moveTo>
                    <a:pt x="1316132" y="185102"/>
                  </a:moveTo>
                  <a:lnTo>
                    <a:pt x="1195545" y="185102"/>
                  </a:lnTo>
                  <a:lnTo>
                    <a:pt x="1202571" y="183741"/>
                  </a:lnTo>
                  <a:lnTo>
                    <a:pt x="1208475" y="179930"/>
                  </a:lnTo>
                  <a:lnTo>
                    <a:pt x="1212542" y="174078"/>
                  </a:lnTo>
                  <a:lnTo>
                    <a:pt x="1214056" y="166593"/>
                  </a:lnTo>
                  <a:lnTo>
                    <a:pt x="1212542" y="159107"/>
                  </a:lnTo>
                  <a:lnTo>
                    <a:pt x="1208475" y="153254"/>
                  </a:lnTo>
                  <a:lnTo>
                    <a:pt x="1202571" y="149443"/>
                  </a:lnTo>
                  <a:lnTo>
                    <a:pt x="1195545" y="148082"/>
                  </a:lnTo>
                  <a:lnTo>
                    <a:pt x="1316517" y="148082"/>
                  </a:lnTo>
                  <a:lnTo>
                    <a:pt x="1311048" y="155908"/>
                  </a:lnTo>
                  <a:lnTo>
                    <a:pt x="1308785" y="166593"/>
                  </a:lnTo>
                  <a:lnTo>
                    <a:pt x="1310895" y="177277"/>
                  </a:lnTo>
                  <a:lnTo>
                    <a:pt x="1316132" y="185102"/>
                  </a:lnTo>
                  <a:close/>
                </a:path>
              </a:pathLst>
            </a:custGeom>
            <a:solidFill>
              <a:srgbClr val="000000"/>
            </a:solidFill>
          </p:spPr>
          <p:txBody>
            <a:bodyPr wrap="square" lIns="0" tIns="0" rIns="0" bIns="0" rtlCol="0"/>
            <a:lstStyle/>
            <a:p>
              <a:endParaRPr/>
            </a:p>
          </p:txBody>
        </p:sp>
        <p:pic>
          <p:nvPicPr>
            <p:cNvPr id="23" name="object 23"/>
            <p:cNvPicPr/>
            <p:nvPr/>
          </p:nvPicPr>
          <p:blipFill>
            <a:blip r:embed="rId7" cstate="print">
              <a:duotone>
                <a:prstClr val="black"/>
                <a:schemeClr val="accent3">
                  <a:tint val="45000"/>
                  <a:satMod val="400000"/>
                </a:schemeClr>
              </a:duotone>
            </a:blip>
            <a:stretch>
              <a:fillRect/>
            </a:stretch>
          </p:blipFill>
          <p:spPr>
            <a:xfrm>
              <a:off x="12856893" y="6610463"/>
              <a:ext cx="1929424" cy="3676536"/>
            </a:xfrm>
            <a:prstGeom prst="rect">
              <a:avLst/>
            </a:prstGeom>
          </p:spPr>
        </p:pic>
        <p:sp>
          <p:nvSpPr>
            <p:cNvPr id="24" name="object 24"/>
            <p:cNvSpPr/>
            <p:nvPr/>
          </p:nvSpPr>
          <p:spPr>
            <a:xfrm>
              <a:off x="13659358" y="6637692"/>
              <a:ext cx="447675" cy="54610"/>
            </a:xfrm>
            <a:custGeom>
              <a:avLst/>
              <a:gdLst/>
              <a:ahLst/>
              <a:cxnLst/>
              <a:rect l="l" t="t" r="r" b="b"/>
              <a:pathLst>
                <a:path w="447675" h="54609">
                  <a:moveTo>
                    <a:pt x="298348" y="27216"/>
                  </a:moveTo>
                  <a:lnTo>
                    <a:pt x="296837" y="19735"/>
                  </a:lnTo>
                  <a:lnTo>
                    <a:pt x="292760" y="13881"/>
                  </a:lnTo>
                  <a:lnTo>
                    <a:pt x="286867" y="10071"/>
                  </a:lnTo>
                  <a:lnTo>
                    <a:pt x="279831" y="8712"/>
                  </a:lnTo>
                  <a:lnTo>
                    <a:pt x="18516" y="8712"/>
                  </a:lnTo>
                  <a:lnTo>
                    <a:pt x="11493" y="10071"/>
                  </a:lnTo>
                  <a:lnTo>
                    <a:pt x="5588" y="13881"/>
                  </a:lnTo>
                  <a:lnTo>
                    <a:pt x="1524" y="19735"/>
                  </a:lnTo>
                  <a:lnTo>
                    <a:pt x="0" y="27216"/>
                  </a:lnTo>
                  <a:lnTo>
                    <a:pt x="1524" y="34709"/>
                  </a:lnTo>
                  <a:lnTo>
                    <a:pt x="5588" y="40551"/>
                  </a:lnTo>
                  <a:lnTo>
                    <a:pt x="11493" y="44361"/>
                  </a:lnTo>
                  <a:lnTo>
                    <a:pt x="18516" y="45732"/>
                  </a:lnTo>
                  <a:lnTo>
                    <a:pt x="279831" y="45732"/>
                  </a:lnTo>
                  <a:lnTo>
                    <a:pt x="286867" y="44361"/>
                  </a:lnTo>
                  <a:lnTo>
                    <a:pt x="292760" y="40551"/>
                  </a:lnTo>
                  <a:lnTo>
                    <a:pt x="296837" y="34709"/>
                  </a:lnTo>
                  <a:lnTo>
                    <a:pt x="298348" y="27216"/>
                  </a:lnTo>
                  <a:close/>
                </a:path>
                <a:path w="447675" h="54609">
                  <a:moveTo>
                    <a:pt x="447522" y="27216"/>
                  </a:moveTo>
                  <a:lnTo>
                    <a:pt x="445376" y="16624"/>
                  </a:lnTo>
                  <a:lnTo>
                    <a:pt x="439547" y="7975"/>
                  </a:lnTo>
                  <a:lnTo>
                    <a:pt x="430898" y="2133"/>
                  </a:lnTo>
                  <a:lnTo>
                    <a:pt x="420293" y="0"/>
                  </a:lnTo>
                  <a:lnTo>
                    <a:pt x="409702" y="2133"/>
                  </a:lnTo>
                  <a:lnTo>
                    <a:pt x="401053" y="7975"/>
                  </a:lnTo>
                  <a:lnTo>
                    <a:pt x="395211" y="16624"/>
                  </a:lnTo>
                  <a:lnTo>
                    <a:pt x="393077" y="27216"/>
                  </a:lnTo>
                  <a:lnTo>
                    <a:pt x="395211" y="37807"/>
                  </a:lnTo>
                  <a:lnTo>
                    <a:pt x="401053" y="46469"/>
                  </a:lnTo>
                  <a:lnTo>
                    <a:pt x="409702" y="52298"/>
                  </a:lnTo>
                  <a:lnTo>
                    <a:pt x="420293" y="54444"/>
                  </a:lnTo>
                  <a:lnTo>
                    <a:pt x="430898" y="52298"/>
                  </a:lnTo>
                  <a:lnTo>
                    <a:pt x="439547" y="46469"/>
                  </a:lnTo>
                  <a:lnTo>
                    <a:pt x="445376" y="37807"/>
                  </a:lnTo>
                  <a:lnTo>
                    <a:pt x="447522" y="27216"/>
                  </a:lnTo>
                  <a:close/>
                </a:path>
              </a:pathLst>
            </a:custGeom>
            <a:solidFill>
              <a:srgbClr val="606060"/>
            </a:solidFill>
          </p:spPr>
          <p:txBody>
            <a:bodyPr wrap="square" lIns="0" tIns="0" rIns="0" bIns="0" rtlCol="0"/>
            <a:lstStyle/>
            <a:p>
              <a:endParaRPr/>
            </a:p>
          </p:txBody>
        </p:sp>
        <p:sp>
          <p:nvSpPr>
            <p:cNvPr id="25" name="object 25"/>
            <p:cNvSpPr/>
            <p:nvPr/>
          </p:nvSpPr>
          <p:spPr>
            <a:xfrm>
              <a:off x="12697918" y="7064514"/>
              <a:ext cx="2246630" cy="1052195"/>
            </a:xfrm>
            <a:custGeom>
              <a:avLst/>
              <a:gdLst/>
              <a:ahLst/>
              <a:cxnLst/>
              <a:rect l="l" t="t" r="r" b="b"/>
              <a:pathLst>
                <a:path w="2246630" h="1052195">
                  <a:moveTo>
                    <a:pt x="23952" y="720813"/>
                  </a:moveTo>
                  <a:lnTo>
                    <a:pt x="14693" y="722718"/>
                  </a:lnTo>
                  <a:lnTo>
                    <a:pt x="7073" y="727887"/>
                  </a:lnTo>
                  <a:lnTo>
                    <a:pt x="1905" y="735507"/>
                  </a:lnTo>
                  <a:lnTo>
                    <a:pt x="0" y="744766"/>
                  </a:lnTo>
                  <a:lnTo>
                    <a:pt x="0" y="1027861"/>
                  </a:lnTo>
                  <a:lnTo>
                    <a:pt x="1905" y="1037120"/>
                  </a:lnTo>
                  <a:lnTo>
                    <a:pt x="7073" y="1044740"/>
                  </a:lnTo>
                  <a:lnTo>
                    <a:pt x="14693" y="1049909"/>
                  </a:lnTo>
                  <a:lnTo>
                    <a:pt x="23952" y="1051826"/>
                  </a:lnTo>
                  <a:lnTo>
                    <a:pt x="23952" y="720813"/>
                  </a:lnTo>
                  <a:close/>
                </a:path>
                <a:path w="2246630" h="1052195">
                  <a:moveTo>
                    <a:pt x="23952" y="319036"/>
                  </a:moveTo>
                  <a:lnTo>
                    <a:pt x="14693" y="320763"/>
                  </a:lnTo>
                  <a:lnTo>
                    <a:pt x="7073" y="325564"/>
                  </a:lnTo>
                  <a:lnTo>
                    <a:pt x="1905" y="332816"/>
                  </a:lnTo>
                  <a:lnTo>
                    <a:pt x="0" y="341896"/>
                  </a:lnTo>
                  <a:lnTo>
                    <a:pt x="0" y="624992"/>
                  </a:lnTo>
                  <a:lnTo>
                    <a:pt x="1905" y="634250"/>
                  </a:lnTo>
                  <a:lnTo>
                    <a:pt x="7073" y="641870"/>
                  </a:lnTo>
                  <a:lnTo>
                    <a:pt x="14693" y="647039"/>
                  </a:lnTo>
                  <a:lnTo>
                    <a:pt x="23952" y="648944"/>
                  </a:lnTo>
                  <a:lnTo>
                    <a:pt x="23952" y="319036"/>
                  </a:lnTo>
                  <a:close/>
                </a:path>
                <a:path w="2246630" h="1052195">
                  <a:moveTo>
                    <a:pt x="23952" y="0"/>
                  </a:moveTo>
                  <a:lnTo>
                    <a:pt x="14693" y="1739"/>
                  </a:lnTo>
                  <a:lnTo>
                    <a:pt x="7073" y="6527"/>
                  </a:lnTo>
                  <a:lnTo>
                    <a:pt x="1905" y="13779"/>
                  </a:lnTo>
                  <a:lnTo>
                    <a:pt x="0" y="22872"/>
                  </a:lnTo>
                  <a:lnTo>
                    <a:pt x="0" y="158965"/>
                  </a:lnTo>
                  <a:lnTo>
                    <a:pt x="1905" y="168224"/>
                  </a:lnTo>
                  <a:lnTo>
                    <a:pt x="7073" y="175844"/>
                  </a:lnTo>
                  <a:lnTo>
                    <a:pt x="14693" y="181025"/>
                  </a:lnTo>
                  <a:lnTo>
                    <a:pt x="23952" y="182930"/>
                  </a:lnTo>
                  <a:lnTo>
                    <a:pt x="23952" y="0"/>
                  </a:lnTo>
                  <a:close/>
                </a:path>
                <a:path w="2246630" h="1052195">
                  <a:moveTo>
                    <a:pt x="2246274" y="451866"/>
                  </a:moveTo>
                  <a:lnTo>
                    <a:pt x="2244369" y="442620"/>
                  </a:lnTo>
                  <a:lnTo>
                    <a:pt x="2239200" y="434987"/>
                  </a:lnTo>
                  <a:lnTo>
                    <a:pt x="2231580" y="429818"/>
                  </a:lnTo>
                  <a:lnTo>
                    <a:pt x="2222322" y="427913"/>
                  </a:lnTo>
                  <a:lnTo>
                    <a:pt x="2222322" y="958176"/>
                  </a:lnTo>
                  <a:lnTo>
                    <a:pt x="2231580" y="956271"/>
                  </a:lnTo>
                  <a:lnTo>
                    <a:pt x="2239200" y="951103"/>
                  </a:lnTo>
                  <a:lnTo>
                    <a:pt x="2244369" y="943483"/>
                  </a:lnTo>
                  <a:lnTo>
                    <a:pt x="2246274" y="934224"/>
                  </a:lnTo>
                  <a:lnTo>
                    <a:pt x="2246274" y="451866"/>
                  </a:lnTo>
                  <a:close/>
                </a:path>
              </a:pathLst>
            </a:custGeom>
            <a:solidFill>
              <a:srgbClr val="B8B8B8"/>
            </a:solidFill>
          </p:spPr>
          <p:txBody>
            <a:bodyPr wrap="square" lIns="0" tIns="0" rIns="0" bIns="0" rtlCol="0"/>
            <a:lstStyle/>
            <a:p>
              <a:endParaRPr/>
            </a:p>
          </p:txBody>
        </p:sp>
        <p:sp>
          <p:nvSpPr>
            <p:cNvPr id="26" name="object 26"/>
            <p:cNvSpPr/>
            <p:nvPr/>
          </p:nvSpPr>
          <p:spPr>
            <a:xfrm>
              <a:off x="12721877" y="6476535"/>
              <a:ext cx="2198370" cy="3810635"/>
            </a:xfrm>
            <a:custGeom>
              <a:avLst/>
              <a:gdLst/>
              <a:ahLst/>
              <a:cxnLst/>
              <a:rect l="l" t="t" r="r" b="b"/>
              <a:pathLst>
                <a:path w="2198369" h="3810634">
                  <a:moveTo>
                    <a:pt x="21785" y="3810464"/>
                  </a:moveTo>
                  <a:lnTo>
                    <a:pt x="73" y="3810464"/>
                  </a:lnTo>
                  <a:lnTo>
                    <a:pt x="0" y="325562"/>
                  </a:lnTo>
                  <a:lnTo>
                    <a:pt x="3703" y="275952"/>
                  </a:lnTo>
                  <a:lnTo>
                    <a:pt x="11892" y="236652"/>
                  </a:lnTo>
                  <a:lnTo>
                    <a:pt x="27323" y="195276"/>
                  </a:lnTo>
                  <a:lnTo>
                    <a:pt x="47909" y="156792"/>
                  </a:lnTo>
                  <a:lnTo>
                    <a:pt x="72128" y="121218"/>
                  </a:lnTo>
                  <a:lnTo>
                    <a:pt x="101535" y="89659"/>
                  </a:lnTo>
                  <a:lnTo>
                    <a:pt x="112968" y="79110"/>
                  </a:lnTo>
                  <a:lnTo>
                    <a:pt x="163412" y="43179"/>
                  </a:lnTo>
                  <a:lnTo>
                    <a:pt x="213549" y="19871"/>
                  </a:lnTo>
                  <a:lnTo>
                    <a:pt x="267974" y="5137"/>
                  </a:lnTo>
                  <a:lnTo>
                    <a:pt x="325564" y="0"/>
                  </a:lnTo>
                  <a:lnTo>
                    <a:pt x="1873895" y="0"/>
                  </a:lnTo>
                  <a:lnTo>
                    <a:pt x="1920079" y="3205"/>
                  </a:lnTo>
                  <a:lnTo>
                    <a:pt x="1964277" y="12578"/>
                  </a:lnTo>
                  <a:lnTo>
                    <a:pt x="1989612" y="21776"/>
                  </a:lnTo>
                  <a:lnTo>
                    <a:pt x="325564" y="21776"/>
                  </a:lnTo>
                  <a:lnTo>
                    <a:pt x="276320" y="25756"/>
                  </a:lnTo>
                  <a:lnTo>
                    <a:pt x="229595" y="37281"/>
                  </a:lnTo>
                  <a:lnTo>
                    <a:pt x="186021" y="55732"/>
                  </a:lnTo>
                  <a:lnTo>
                    <a:pt x="146193" y="80486"/>
                  </a:lnTo>
                  <a:lnTo>
                    <a:pt x="110790" y="110925"/>
                  </a:lnTo>
                  <a:lnTo>
                    <a:pt x="80418" y="146427"/>
                  </a:lnTo>
                  <a:lnTo>
                    <a:pt x="55704" y="186371"/>
                  </a:lnTo>
                  <a:lnTo>
                    <a:pt x="37274" y="230137"/>
                  </a:lnTo>
                  <a:lnTo>
                    <a:pt x="25756" y="277104"/>
                  </a:lnTo>
                  <a:lnTo>
                    <a:pt x="21865" y="325562"/>
                  </a:lnTo>
                  <a:lnTo>
                    <a:pt x="21785" y="3810464"/>
                  </a:lnTo>
                  <a:close/>
                </a:path>
                <a:path w="2198369" h="3810634">
                  <a:moveTo>
                    <a:pt x="2198295" y="3810464"/>
                  </a:moveTo>
                  <a:lnTo>
                    <a:pt x="2176591" y="3810464"/>
                  </a:lnTo>
                  <a:lnTo>
                    <a:pt x="2176591" y="325562"/>
                  </a:lnTo>
                  <a:lnTo>
                    <a:pt x="2172677" y="277104"/>
                  </a:lnTo>
                  <a:lnTo>
                    <a:pt x="2161095" y="229579"/>
                  </a:lnTo>
                  <a:lnTo>
                    <a:pt x="2142665" y="185997"/>
                  </a:lnTo>
                  <a:lnTo>
                    <a:pt x="2117951" y="146191"/>
                  </a:lnTo>
                  <a:lnTo>
                    <a:pt x="2087579" y="110789"/>
                  </a:lnTo>
                  <a:lnTo>
                    <a:pt x="2052176" y="80417"/>
                  </a:lnTo>
                  <a:lnTo>
                    <a:pt x="2012348" y="55702"/>
                  </a:lnTo>
                  <a:lnTo>
                    <a:pt x="1968774" y="37272"/>
                  </a:lnTo>
                  <a:lnTo>
                    <a:pt x="1922049" y="25755"/>
                  </a:lnTo>
                  <a:lnTo>
                    <a:pt x="1872805" y="21776"/>
                  </a:lnTo>
                  <a:lnTo>
                    <a:pt x="1989612" y="21776"/>
                  </a:lnTo>
                  <a:lnTo>
                    <a:pt x="2045042" y="48361"/>
                  </a:lnTo>
                  <a:lnTo>
                    <a:pt x="2080773" y="74041"/>
                  </a:lnTo>
                  <a:lnTo>
                    <a:pt x="2111618" y="103558"/>
                  </a:lnTo>
                  <a:lnTo>
                    <a:pt x="2138839" y="137193"/>
                  </a:lnTo>
                  <a:lnTo>
                    <a:pt x="2159578" y="169994"/>
                  </a:lnTo>
                  <a:lnTo>
                    <a:pt x="2176319" y="205926"/>
                  </a:lnTo>
                  <a:lnTo>
                    <a:pt x="2188432" y="244444"/>
                  </a:lnTo>
                  <a:lnTo>
                    <a:pt x="2196735" y="292081"/>
                  </a:lnTo>
                  <a:lnTo>
                    <a:pt x="2198368" y="325562"/>
                  </a:lnTo>
                  <a:lnTo>
                    <a:pt x="2198295" y="3810464"/>
                  </a:lnTo>
                  <a:close/>
                </a:path>
              </a:pathLst>
            </a:custGeom>
            <a:solidFill>
              <a:srgbClr val="E8E8E8"/>
            </a:solidFill>
          </p:spPr>
          <p:txBody>
            <a:bodyPr wrap="square" lIns="0" tIns="0" rIns="0" bIns="0" rtlCol="0"/>
            <a:lstStyle/>
            <a:p>
              <a:endParaRPr/>
            </a:p>
          </p:txBody>
        </p:sp>
        <p:sp>
          <p:nvSpPr>
            <p:cNvPr id="27" name="object 27"/>
            <p:cNvSpPr/>
            <p:nvPr/>
          </p:nvSpPr>
          <p:spPr>
            <a:xfrm>
              <a:off x="3389531" y="6498312"/>
              <a:ext cx="2155190" cy="3789045"/>
            </a:xfrm>
            <a:custGeom>
              <a:avLst/>
              <a:gdLst/>
              <a:ahLst/>
              <a:cxnLst/>
              <a:rect l="l" t="t" r="r" b="b"/>
              <a:pathLst>
                <a:path w="2155190" h="3789045">
                  <a:moveTo>
                    <a:pt x="113239" y="3788687"/>
                  </a:moveTo>
                  <a:lnTo>
                    <a:pt x="0" y="3788687"/>
                  </a:lnTo>
                  <a:lnTo>
                    <a:pt x="0" y="303786"/>
                  </a:lnTo>
                  <a:lnTo>
                    <a:pt x="3978" y="254533"/>
                  </a:lnTo>
                  <a:lnTo>
                    <a:pt x="15496" y="207803"/>
                  </a:lnTo>
                  <a:lnTo>
                    <a:pt x="33926" y="164221"/>
                  </a:lnTo>
                  <a:lnTo>
                    <a:pt x="58640" y="124415"/>
                  </a:lnTo>
                  <a:lnTo>
                    <a:pt x="89012" y="89012"/>
                  </a:lnTo>
                  <a:lnTo>
                    <a:pt x="124415" y="58640"/>
                  </a:lnTo>
                  <a:lnTo>
                    <a:pt x="164221" y="33926"/>
                  </a:lnTo>
                  <a:lnTo>
                    <a:pt x="207803" y="15496"/>
                  </a:lnTo>
                  <a:lnTo>
                    <a:pt x="254533" y="3978"/>
                  </a:lnTo>
                  <a:lnTo>
                    <a:pt x="303786" y="0"/>
                  </a:lnTo>
                  <a:lnTo>
                    <a:pt x="1851028" y="0"/>
                  </a:lnTo>
                  <a:lnTo>
                    <a:pt x="1900281" y="3978"/>
                  </a:lnTo>
                  <a:lnTo>
                    <a:pt x="1947011" y="15496"/>
                  </a:lnTo>
                  <a:lnTo>
                    <a:pt x="1990593" y="33926"/>
                  </a:lnTo>
                  <a:lnTo>
                    <a:pt x="2030399" y="58640"/>
                  </a:lnTo>
                  <a:lnTo>
                    <a:pt x="2065802" y="89012"/>
                  </a:lnTo>
                  <a:lnTo>
                    <a:pt x="2085652" y="112150"/>
                  </a:lnTo>
                  <a:lnTo>
                    <a:pt x="292898" y="112150"/>
                  </a:lnTo>
                  <a:lnTo>
                    <a:pt x="245185" y="118578"/>
                  </a:lnTo>
                  <a:lnTo>
                    <a:pt x="202282" y="136710"/>
                  </a:lnTo>
                  <a:lnTo>
                    <a:pt x="165912" y="164823"/>
                  </a:lnTo>
                  <a:lnTo>
                    <a:pt x="137798" y="201193"/>
                  </a:lnTo>
                  <a:lnTo>
                    <a:pt x="119666" y="244097"/>
                  </a:lnTo>
                  <a:lnTo>
                    <a:pt x="113239" y="291809"/>
                  </a:lnTo>
                  <a:lnTo>
                    <a:pt x="113239" y="3788687"/>
                  </a:lnTo>
                  <a:close/>
                </a:path>
                <a:path w="2155190" h="3789045">
                  <a:moveTo>
                    <a:pt x="1528731" y="262410"/>
                  </a:moveTo>
                  <a:lnTo>
                    <a:pt x="628260" y="262410"/>
                  </a:lnTo>
                  <a:lnTo>
                    <a:pt x="589011" y="254397"/>
                  </a:lnTo>
                  <a:lnTo>
                    <a:pt x="556805" y="232603"/>
                  </a:lnTo>
                  <a:lnTo>
                    <a:pt x="535012" y="200397"/>
                  </a:lnTo>
                  <a:lnTo>
                    <a:pt x="526998" y="161148"/>
                  </a:lnTo>
                  <a:lnTo>
                    <a:pt x="526998" y="112150"/>
                  </a:lnTo>
                  <a:lnTo>
                    <a:pt x="1629993" y="112150"/>
                  </a:lnTo>
                  <a:lnTo>
                    <a:pt x="1629993" y="139371"/>
                  </a:lnTo>
                  <a:lnTo>
                    <a:pt x="1336006" y="139371"/>
                  </a:lnTo>
                  <a:lnTo>
                    <a:pt x="1325782" y="141481"/>
                  </a:lnTo>
                  <a:lnTo>
                    <a:pt x="1317088" y="147265"/>
                  </a:lnTo>
                  <a:lnTo>
                    <a:pt x="1316517" y="148082"/>
                  </a:lnTo>
                  <a:lnTo>
                    <a:pt x="934225" y="148082"/>
                  </a:lnTo>
                  <a:lnTo>
                    <a:pt x="927198" y="149443"/>
                  </a:lnTo>
                  <a:lnTo>
                    <a:pt x="921294" y="153254"/>
                  </a:lnTo>
                  <a:lnTo>
                    <a:pt x="917228" y="159107"/>
                  </a:lnTo>
                  <a:lnTo>
                    <a:pt x="915714" y="166593"/>
                  </a:lnTo>
                  <a:lnTo>
                    <a:pt x="917228" y="174078"/>
                  </a:lnTo>
                  <a:lnTo>
                    <a:pt x="921294" y="179930"/>
                  </a:lnTo>
                  <a:lnTo>
                    <a:pt x="927198" y="183741"/>
                  </a:lnTo>
                  <a:lnTo>
                    <a:pt x="934225" y="185102"/>
                  </a:lnTo>
                  <a:lnTo>
                    <a:pt x="1316133" y="185102"/>
                  </a:lnTo>
                  <a:lnTo>
                    <a:pt x="1316680" y="185919"/>
                  </a:lnTo>
                  <a:lnTo>
                    <a:pt x="1325322" y="191703"/>
                  </a:lnTo>
                  <a:lnTo>
                    <a:pt x="1336006" y="193813"/>
                  </a:lnTo>
                  <a:lnTo>
                    <a:pt x="1623324" y="193813"/>
                  </a:lnTo>
                  <a:lnTo>
                    <a:pt x="1621980" y="200397"/>
                  </a:lnTo>
                  <a:lnTo>
                    <a:pt x="1600186" y="232603"/>
                  </a:lnTo>
                  <a:lnTo>
                    <a:pt x="1567980" y="254397"/>
                  </a:lnTo>
                  <a:lnTo>
                    <a:pt x="1528731" y="262410"/>
                  </a:lnTo>
                  <a:close/>
                </a:path>
                <a:path w="2155190" h="3789045">
                  <a:moveTo>
                    <a:pt x="2154814" y="3788687"/>
                  </a:moveTo>
                  <a:lnTo>
                    <a:pt x="2042664" y="3788687"/>
                  </a:lnTo>
                  <a:lnTo>
                    <a:pt x="2042664" y="291809"/>
                  </a:lnTo>
                  <a:lnTo>
                    <a:pt x="2036236" y="244097"/>
                  </a:lnTo>
                  <a:lnTo>
                    <a:pt x="2018104" y="201193"/>
                  </a:lnTo>
                  <a:lnTo>
                    <a:pt x="1989991" y="164823"/>
                  </a:lnTo>
                  <a:lnTo>
                    <a:pt x="1953621" y="136710"/>
                  </a:lnTo>
                  <a:lnTo>
                    <a:pt x="1910717" y="118578"/>
                  </a:lnTo>
                  <a:lnTo>
                    <a:pt x="1863005" y="112150"/>
                  </a:lnTo>
                  <a:lnTo>
                    <a:pt x="2085652" y="112150"/>
                  </a:lnTo>
                  <a:lnTo>
                    <a:pt x="2120888" y="164221"/>
                  </a:lnTo>
                  <a:lnTo>
                    <a:pt x="2139318" y="207803"/>
                  </a:lnTo>
                  <a:lnTo>
                    <a:pt x="2150836" y="254533"/>
                  </a:lnTo>
                  <a:lnTo>
                    <a:pt x="2154814" y="303786"/>
                  </a:lnTo>
                  <a:lnTo>
                    <a:pt x="2154814" y="3788687"/>
                  </a:lnTo>
                  <a:close/>
                </a:path>
                <a:path w="2155190" h="3789045">
                  <a:moveTo>
                    <a:pt x="1623324" y="193813"/>
                  </a:moveTo>
                  <a:lnTo>
                    <a:pt x="1336006" y="193813"/>
                  </a:lnTo>
                  <a:lnTo>
                    <a:pt x="1346691" y="191703"/>
                  </a:lnTo>
                  <a:lnTo>
                    <a:pt x="1355333" y="185919"/>
                  </a:lnTo>
                  <a:lnTo>
                    <a:pt x="1361118" y="177277"/>
                  </a:lnTo>
                  <a:lnTo>
                    <a:pt x="1363228" y="166593"/>
                  </a:lnTo>
                  <a:lnTo>
                    <a:pt x="1361118" y="155908"/>
                  </a:lnTo>
                  <a:lnTo>
                    <a:pt x="1355333" y="147265"/>
                  </a:lnTo>
                  <a:lnTo>
                    <a:pt x="1346691" y="141481"/>
                  </a:lnTo>
                  <a:lnTo>
                    <a:pt x="1336006" y="139371"/>
                  </a:lnTo>
                  <a:lnTo>
                    <a:pt x="1629993" y="139371"/>
                  </a:lnTo>
                  <a:lnTo>
                    <a:pt x="1629993" y="161148"/>
                  </a:lnTo>
                  <a:lnTo>
                    <a:pt x="1623324" y="193813"/>
                  </a:lnTo>
                  <a:close/>
                </a:path>
                <a:path w="2155190" h="3789045">
                  <a:moveTo>
                    <a:pt x="1316133" y="185102"/>
                  </a:moveTo>
                  <a:lnTo>
                    <a:pt x="1195546" y="185102"/>
                  </a:lnTo>
                  <a:lnTo>
                    <a:pt x="1202572" y="183741"/>
                  </a:lnTo>
                  <a:lnTo>
                    <a:pt x="1208476" y="179930"/>
                  </a:lnTo>
                  <a:lnTo>
                    <a:pt x="1212542" y="174078"/>
                  </a:lnTo>
                  <a:lnTo>
                    <a:pt x="1214056" y="166593"/>
                  </a:lnTo>
                  <a:lnTo>
                    <a:pt x="1212542" y="159107"/>
                  </a:lnTo>
                  <a:lnTo>
                    <a:pt x="1208476" y="153254"/>
                  </a:lnTo>
                  <a:lnTo>
                    <a:pt x="1202572" y="149443"/>
                  </a:lnTo>
                  <a:lnTo>
                    <a:pt x="1195546" y="148082"/>
                  </a:lnTo>
                  <a:lnTo>
                    <a:pt x="1316517" y="148082"/>
                  </a:lnTo>
                  <a:lnTo>
                    <a:pt x="1311048" y="155908"/>
                  </a:lnTo>
                  <a:lnTo>
                    <a:pt x="1308785" y="166593"/>
                  </a:lnTo>
                  <a:lnTo>
                    <a:pt x="1310895" y="177277"/>
                  </a:lnTo>
                  <a:lnTo>
                    <a:pt x="1316133" y="185102"/>
                  </a:lnTo>
                  <a:close/>
                </a:path>
              </a:pathLst>
            </a:custGeom>
            <a:solidFill>
              <a:srgbClr val="000000"/>
            </a:solidFill>
          </p:spPr>
          <p:txBody>
            <a:bodyPr wrap="square" lIns="0" tIns="0" rIns="0" bIns="0" rtlCol="0"/>
            <a:lstStyle/>
            <a:p>
              <a:endParaRPr/>
            </a:p>
          </p:txBody>
        </p:sp>
        <p:pic>
          <p:nvPicPr>
            <p:cNvPr id="28" name="object 28"/>
            <p:cNvPicPr/>
            <p:nvPr/>
          </p:nvPicPr>
          <p:blipFill>
            <a:blip r:embed="rId7" cstate="print">
              <a:duotone>
                <a:prstClr val="black"/>
                <a:schemeClr val="accent3">
                  <a:tint val="45000"/>
                  <a:satMod val="400000"/>
                </a:schemeClr>
              </a:duotone>
            </a:blip>
            <a:stretch>
              <a:fillRect/>
            </a:stretch>
          </p:blipFill>
          <p:spPr>
            <a:xfrm>
              <a:off x="3502770" y="6610463"/>
              <a:ext cx="1929424" cy="3676536"/>
            </a:xfrm>
            <a:prstGeom prst="rect">
              <a:avLst/>
            </a:prstGeom>
          </p:spPr>
        </p:pic>
        <p:sp>
          <p:nvSpPr>
            <p:cNvPr id="29" name="object 29"/>
            <p:cNvSpPr/>
            <p:nvPr/>
          </p:nvSpPr>
          <p:spPr>
            <a:xfrm>
              <a:off x="4305236" y="6637692"/>
              <a:ext cx="447675" cy="54610"/>
            </a:xfrm>
            <a:custGeom>
              <a:avLst/>
              <a:gdLst/>
              <a:ahLst/>
              <a:cxnLst/>
              <a:rect l="l" t="t" r="r" b="b"/>
              <a:pathLst>
                <a:path w="447675" h="54609">
                  <a:moveTo>
                    <a:pt x="298348" y="27216"/>
                  </a:moveTo>
                  <a:lnTo>
                    <a:pt x="296837" y="19735"/>
                  </a:lnTo>
                  <a:lnTo>
                    <a:pt x="292760" y="13881"/>
                  </a:lnTo>
                  <a:lnTo>
                    <a:pt x="286854" y="10071"/>
                  </a:lnTo>
                  <a:lnTo>
                    <a:pt x="279831" y="8712"/>
                  </a:lnTo>
                  <a:lnTo>
                    <a:pt x="18516" y="8712"/>
                  </a:lnTo>
                  <a:lnTo>
                    <a:pt x="11480" y="10071"/>
                  </a:lnTo>
                  <a:lnTo>
                    <a:pt x="5588" y="13881"/>
                  </a:lnTo>
                  <a:lnTo>
                    <a:pt x="1511" y="19735"/>
                  </a:lnTo>
                  <a:lnTo>
                    <a:pt x="0" y="27216"/>
                  </a:lnTo>
                  <a:lnTo>
                    <a:pt x="1511" y="34709"/>
                  </a:lnTo>
                  <a:lnTo>
                    <a:pt x="5588" y="40551"/>
                  </a:lnTo>
                  <a:lnTo>
                    <a:pt x="11480" y="44361"/>
                  </a:lnTo>
                  <a:lnTo>
                    <a:pt x="18516" y="45732"/>
                  </a:lnTo>
                  <a:lnTo>
                    <a:pt x="279831" y="45732"/>
                  </a:lnTo>
                  <a:lnTo>
                    <a:pt x="286854" y="44361"/>
                  </a:lnTo>
                  <a:lnTo>
                    <a:pt x="292760" y="40551"/>
                  </a:lnTo>
                  <a:lnTo>
                    <a:pt x="296837" y="34709"/>
                  </a:lnTo>
                  <a:lnTo>
                    <a:pt x="298348" y="27216"/>
                  </a:lnTo>
                  <a:close/>
                </a:path>
                <a:path w="447675" h="54609">
                  <a:moveTo>
                    <a:pt x="447522" y="27216"/>
                  </a:moveTo>
                  <a:lnTo>
                    <a:pt x="445376" y="16624"/>
                  </a:lnTo>
                  <a:lnTo>
                    <a:pt x="439547" y="7975"/>
                  </a:lnTo>
                  <a:lnTo>
                    <a:pt x="430885" y="2133"/>
                  </a:lnTo>
                  <a:lnTo>
                    <a:pt x="420293" y="0"/>
                  </a:lnTo>
                  <a:lnTo>
                    <a:pt x="409702" y="2133"/>
                  </a:lnTo>
                  <a:lnTo>
                    <a:pt x="401053" y="7975"/>
                  </a:lnTo>
                  <a:lnTo>
                    <a:pt x="395211" y="16624"/>
                  </a:lnTo>
                  <a:lnTo>
                    <a:pt x="393077" y="27216"/>
                  </a:lnTo>
                  <a:lnTo>
                    <a:pt x="395211" y="37807"/>
                  </a:lnTo>
                  <a:lnTo>
                    <a:pt x="401053" y="46469"/>
                  </a:lnTo>
                  <a:lnTo>
                    <a:pt x="409702" y="52298"/>
                  </a:lnTo>
                  <a:lnTo>
                    <a:pt x="420293" y="54444"/>
                  </a:lnTo>
                  <a:lnTo>
                    <a:pt x="430885" y="52298"/>
                  </a:lnTo>
                  <a:lnTo>
                    <a:pt x="439547" y="46469"/>
                  </a:lnTo>
                  <a:lnTo>
                    <a:pt x="445376" y="37807"/>
                  </a:lnTo>
                  <a:lnTo>
                    <a:pt x="447522" y="27216"/>
                  </a:lnTo>
                  <a:close/>
                </a:path>
              </a:pathLst>
            </a:custGeom>
            <a:solidFill>
              <a:srgbClr val="606060"/>
            </a:solidFill>
          </p:spPr>
          <p:txBody>
            <a:bodyPr wrap="square" lIns="0" tIns="0" rIns="0" bIns="0" rtlCol="0"/>
            <a:lstStyle/>
            <a:p>
              <a:endParaRPr/>
            </a:p>
          </p:txBody>
        </p:sp>
        <p:sp>
          <p:nvSpPr>
            <p:cNvPr id="30" name="object 30"/>
            <p:cNvSpPr/>
            <p:nvPr/>
          </p:nvSpPr>
          <p:spPr>
            <a:xfrm>
              <a:off x="3343795" y="7064514"/>
              <a:ext cx="2246630" cy="1052195"/>
            </a:xfrm>
            <a:custGeom>
              <a:avLst/>
              <a:gdLst/>
              <a:ahLst/>
              <a:cxnLst/>
              <a:rect l="l" t="t" r="r" b="b"/>
              <a:pathLst>
                <a:path w="2246629" h="1052195">
                  <a:moveTo>
                    <a:pt x="23952" y="720813"/>
                  </a:moveTo>
                  <a:lnTo>
                    <a:pt x="14693" y="722718"/>
                  </a:lnTo>
                  <a:lnTo>
                    <a:pt x="7073" y="727887"/>
                  </a:lnTo>
                  <a:lnTo>
                    <a:pt x="1905" y="735507"/>
                  </a:lnTo>
                  <a:lnTo>
                    <a:pt x="0" y="744766"/>
                  </a:lnTo>
                  <a:lnTo>
                    <a:pt x="0" y="1027861"/>
                  </a:lnTo>
                  <a:lnTo>
                    <a:pt x="1905" y="1037120"/>
                  </a:lnTo>
                  <a:lnTo>
                    <a:pt x="7073" y="1044740"/>
                  </a:lnTo>
                  <a:lnTo>
                    <a:pt x="14693" y="1049909"/>
                  </a:lnTo>
                  <a:lnTo>
                    <a:pt x="23952" y="1051826"/>
                  </a:lnTo>
                  <a:lnTo>
                    <a:pt x="23952" y="720813"/>
                  </a:lnTo>
                  <a:close/>
                </a:path>
                <a:path w="2246629" h="1052195">
                  <a:moveTo>
                    <a:pt x="23952" y="319036"/>
                  </a:moveTo>
                  <a:lnTo>
                    <a:pt x="14693" y="320763"/>
                  </a:lnTo>
                  <a:lnTo>
                    <a:pt x="7073" y="325564"/>
                  </a:lnTo>
                  <a:lnTo>
                    <a:pt x="1905" y="332816"/>
                  </a:lnTo>
                  <a:lnTo>
                    <a:pt x="0" y="341896"/>
                  </a:lnTo>
                  <a:lnTo>
                    <a:pt x="0" y="624992"/>
                  </a:lnTo>
                  <a:lnTo>
                    <a:pt x="1905" y="634250"/>
                  </a:lnTo>
                  <a:lnTo>
                    <a:pt x="7073" y="641870"/>
                  </a:lnTo>
                  <a:lnTo>
                    <a:pt x="14693" y="647039"/>
                  </a:lnTo>
                  <a:lnTo>
                    <a:pt x="23952" y="648944"/>
                  </a:lnTo>
                  <a:lnTo>
                    <a:pt x="23952" y="319036"/>
                  </a:lnTo>
                  <a:close/>
                </a:path>
                <a:path w="2246629" h="1052195">
                  <a:moveTo>
                    <a:pt x="23952" y="0"/>
                  </a:moveTo>
                  <a:lnTo>
                    <a:pt x="14693" y="1739"/>
                  </a:lnTo>
                  <a:lnTo>
                    <a:pt x="7073" y="6527"/>
                  </a:lnTo>
                  <a:lnTo>
                    <a:pt x="1905" y="13779"/>
                  </a:lnTo>
                  <a:lnTo>
                    <a:pt x="0" y="22872"/>
                  </a:lnTo>
                  <a:lnTo>
                    <a:pt x="0" y="158965"/>
                  </a:lnTo>
                  <a:lnTo>
                    <a:pt x="1905" y="168224"/>
                  </a:lnTo>
                  <a:lnTo>
                    <a:pt x="7073" y="175844"/>
                  </a:lnTo>
                  <a:lnTo>
                    <a:pt x="14693" y="181025"/>
                  </a:lnTo>
                  <a:lnTo>
                    <a:pt x="23952" y="182930"/>
                  </a:lnTo>
                  <a:lnTo>
                    <a:pt x="23952" y="0"/>
                  </a:lnTo>
                  <a:close/>
                </a:path>
                <a:path w="2246629" h="1052195">
                  <a:moveTo>
                    <a:pt x="2246274" y="451866"/>
                  </a:moveTo>
                  <a:lnTo>
                    <a:pt x="2244369" y="442620"/>
                  </a:lnTo>
                  <a:lnTo>
                    <a:pt x="2239200" y="434987"/>
                  </a:lnTo>
                  <a:lnTo>
                    <a:pt x="2231580" y="429818"/>
                  </a:lnTo>
                  <a:lnTo>
                    <a:pt x="2222322" y="427913"/>
                  </a:lnTo>
                  <a:lnTo>
                    <a:pt x="2222322" y="958176"/>
                  </a:lnTo>
                  <a:lnTo>
                    <a:pt x="2231580" y="956271"/>
                  </a:lnTo>
                  <a:lnTo>
                    <a:pt x="2239200" y="951103"/>
                  </a:lnTo>
                  <a:lnTo>
                    <a:pt x="2244369" y="943483"/>
                  </a:lnTo>
                  <a:lnTo>
                    <a:pt x="2246274" y="934224"/>
                  </a:lnTo>
                  <a:lnTo>
                    <a:pt x="2246274" y="451866"/>
                  </a:lnTo>
                  <a:close/>
                </a:path>
              </a:pathLst>
            </a:custGeom>
            <a:solidFill>
              <a:srgbClr val="B8B8B8"/>
            </a:solidFill>
          </p:spPr>
          <p:txBody>
            <a:bodyPr wrap="square" lIns="0" tIns="0" rIns="0" bIns="0" rtlCol="0"/>
            <a:lstStyle/>
            <a:p>
              <a:endParaRPr/>
            </a:p>
          </p:txBody>
        </p:sp>
        <p:sp>
          <p:nvSpPr>
            <p:cNvPr id="31" name="object 31"/>
            <p:cNvSpPr/>
            <p:nvPr/>
          </p:nvSpPr>
          <p:spPr>
            <a:xfrm>
              <a:off x="3367754" y="6476535"/>
              <a:ext cx="2198370" cy="3810635"/>
            </a:xfrm>
            <a:custGeom>
              <a:avLst/>
              <a:gdLst/>
              <a:ahLst/>
              <a:cxnLst/>
              <a:rect l="l" t="t" r="r" b="b"/>
              <a:pathLst>
                <a:path w="2198370" h="3810634">
                  <a:moveTo>
                    <a:pt x="21783" y="3810464"/>
                  </a:moveTo>
                  <a:lnTo>
                    <a:pt x="73" y="3810464"/>
                  </a:lnTo>
                  <a:lnTo>
                    <a:pt x="0" y="325562"/>
                  </a:lnTo>
                  <a:lnTo>
                    <a:pt x="3702" y="275952"/>
                  </a:lnTo>
                  <a:lnTo>
                    <a:pt x="11891" y="236652"/>
                  </a:lnTo>
                  <a:lnTo>
                    <a:pt x="27323" y="195276"/>
                  </a:lnTo>
                  <a:lnTo>
                    <a:pt x="47908" y="156792"/>
                  </a:lnTo>
                  <a:lnTo>
                    <a:pt x="72127" y="121218"/>
                  </a:lnTo>
                  <a:lnTo>
                    <a:pt x="101534" y="89659"/>
                  </a:lnTo>
                  <a:lnTo>
                    <a:pt x="112966" y="79110"/>
                  </a:lnTo>
                  <a:lnTo>
                    <a:pt x="163410" y="43179"/>
                  </a:lnTo>
                  <a:lnTo>
                    <a:pt x="213548" y="19871"/>
                  </a:lnTo>
                  <a:lnTo>
                    <a:pt x="267973" y="5137"/>
                  </a:lnTo>
                  <a:lnTo>
                    <a:pt x="325562" y="0"/>
                  </a:lnTo>
                  <a:lnTo>
                    <a:pt x="1873893" y="0"/>
                  </a:lnTo>
                  <a:lnTo>
                    <a:pt x="1920078" y="3205"/>
                  </a:lnTo>
                  <a:lnTo>
                    <a:pt x="1964276" y="12578"/>
                  </a:lnTo>
                  <a:lnTo>
                    <a:pt x="1989611" y="21776"/>
                  </a:lnTo>
                  <a:lnTo>
                    <a:pt x="325562" y="21776"/>
                  </a:lnTo>
                  <a:lnTo>
                    <a:pt x="276319" y="25756"/>
                  </a:lnTo>
                  <a:lnTo>
                    <a:pt x="229594" y="37281"/>
                  </a:lnTo>
                  <a:lnTo>
                    <a:pt x="186019" y="55732"/>
                  </a:lnTo>
                  <a:lnTo>
                    <a:pt x="146191" y="80486"/>
                  </a:lnTo>
                  <a:lnTo>
                    <a:pt x="110789" y="110925"/>
                  </a:lnTo>
                  <a:lnTo>
                    <a:pt x="80417" y="146427"/>
                  </a:lnTo>
                  <a:lnTo>
                    <a:pt x="55702" y="186371"/>
                  </a:lnTo>
                  <a:lnTo>
                    <a:pt x="37272" y="230137"/>
                  </a:lnTo>
                  <a:lnTo>
                    <a:pt x="25755" y="277104"/>
                  </a:lnTo>
                  <a:lnTo>
                    <a:pt x="21864" y="325562"/>
                  </a:lnTo>
                  <a:lnTo>
                    <a:pt x="21783" y="3810464"/>
                  </a:lnTo>
                  <a:close/>
                </a:path>
                <a:path w="2198370" h="3810634">
                  <a:moveTo>
                    <a:pt x="2198294" y="3810464"/>
                  </a:moveTo>
                  <a:lnTo>
                    <a:pt x="2176591" y="3810464"/>
                  </a:lnTo>
                  <a:lnTo>
                    <a:pt x="2176591" y="325562"/>
                  </a:lnTo>
                  <a:lnTo>
                    <a:pt x="2172676" y="277104"/>
                  </a:lnTo>
                  <a:lnTo>
                    <a:pt x="2161095" y="229579"/>
                  </a:lnTo>
                  <a:lnTo>
                    <a:pt x="2142665" y="185997"/>
                  </a:lnTo>
                  <a:lnTo>
                    <a:pt x="2117950" y="146191"/>
                  </a:lnTo>
                  <a:lnTo>
                    <a:pt x="2087578" y="110789"/>
                  </a:lnTo>
                  <a:lnTo>
                    <a:pt x="2052176" y="80417"/>
                  </a:lnTo>
                  <a:lnTo>
                    <a:pt x="2012348" y="55702"/>
                  </a:lnTo>
                  <a:lnTo>
                    <a:pt x="1968773" y="37272"/>
                  </a:lnTo>
                  <a:lnTo>
                    <a:pt x="1922048" y="25755"/>
                  </a:lnTo>
                  <a:lnTo>
                    <a:pt x="1872805" y="21776"/>
                  </a:lnTo>
                  <a:lnTo>
                    <a:pt x="1989611" y="21776"/>
                  </a:lnTo>
                  <a:lnTo>
                    <a:pt x="2045041" y="48361"/>
                  </a:lnTo>
                  <a:lnTo>
                    <a:pt x="2080773" y="74041"/>
                  </a:lnTo>
                  <a:lnTo>
                    <a:pt x="2111618" y="103558"/>
                  </a:lnTo>
                  <a:lnTo>
                    <a:pt x="2138838" y="137193"/>
                  </a:lnTo>
                  <a:lnTo>
                    <a:pt x="2159578" y="169994"/>
                  </a:lnTo>
                  <a:lnTo>
                    <a:pt x="2176319" y="205926"/>
                  </a:lnTo>
                  <a:lnTo>
                    <a:pt x="2188432" y="244444"/>
                  </a:lnTo>
                  <a:lnTo>
                    <a:pt x="2196734" y="292081"/>
                  </a:lnTo>
                  <a:lnTo>
                    <a:pt x="2198368" y="325562"/>
                  </a:lnTo>
                  <a:lnTo>
                    <a:pt x="2198294" y="3810464"/>
                  </a:lnTo>
                  <a:close/>
                </a:path>
              </a:pathLst>
            </a:custGeom>
            <a:solidFill>
              <a:srgbClr val="E8E8E8"/>
            </a:solidFill>
          </p:spPr>
          <p:txBody>
            <a:bodyPr wrap="square" lIns="0" tIns="0" rIns="0" bIns="0" rtlCol="0"/>
            <a:lstStyle/>
            <a:p>
              <a:endParaRPr/>
            </a:p>
          </p:txBody>
        </p:sp>
      </p:grpSp>
      <p:sp>
        <p:nvSpPr>
          <p:cNvPr id="32" name="object 32"/>
          <p:cNvSpPr txBox="1"/>
          <p:nvPr/>
        </p:nvSpPr>
        <p:spPr>
          <a:xfrm>
            <a:off x="1026407" y="518308"/>
            <a:ext cx="291465" cy="208279"/>
          </a:xfrm>
          <a:prstGeom prst="rect">
            <a:avLst/>
          </a:prstGeom>
        </p:spPr>
        <p:txBody>
          <a:bodyPr vert="horz" wrap="square" lIns="0" tIns="12700" rIns="0" bIns="0" rtlCol="0">
            <a:spAutoFit/>
          </a:bodyPr>
          <a:lstStyle/>
          <a:p>
            <a:pPr marL="12700">
              <a:lnSpc>
                <a:spcPct val="100000"/>
              </a:lnSpc>
              <a:spcBef>
                <a:spcPts val="100"/>
              </a:spcBef>
            </a:pPr>
            <a:r>
              <a:rPr sz="1200" spc="-70" dirty="0">
                <a:solidFill>
                  <a:srgbClr val="1F2020"/>
                </a:solidFill>
                <a:latin typeface="Verdana"/>
                <a:cs typeface="Verdana"/>
              </a:rPr>
              <a:t>eTC</a:t>
            </a:r>
            <a:endParaRPr sz="1200">
              <a:latin typeface="Verdana"/>
              <a:cs typeface="Verdana"/>
            </a:endParaRPr>
          </a:p>
        </p:txBody>
      </p:sp>
      <p:sp>
        <p:nvSpPr>
          <p:cNvPr id="33" name="object 33"/>
          <p:cNvSpPr txBox="1"/>
          <p:nvPr/>
        </p:nvSpPr>
        <p:spPr>
          <a:xfrm>
            <a:off x="15928140" y="518308"/>
            <a:ext cx="573405"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Verdana"/>
                <a:cs typeface="Verdana"/>
              </a:rPr>
              <a:t>Contact</a:t>
            </a:r>
            <a:endParaRPr sz="1200">
              <a:latin typeface="Verdana"/>
              <a:cs typeface="Verdana"/>
            </a:endParaRPr>
          </a:p>
        </p:txBody>
      </p:sp>
      <p:sp>
        <p:nvSpPr>
          <p:cNvPr id="34" name="object 34"/>
          <p:cNvSpPr txBox="1"/>
          <p:nvPr/>
        </p:nvSpPr>
        <p:spPr>
          <a:xfrm>
            <a:off x="14372344" y="518308"/>
            <a:ext cx="678180" cy="208279"/>
          </a:xfrm>
          <a:prstGeom prst="rect">
            <a:avLst/>
          </a:prstGeom>
        </p:spPr>
        <p:txBody>
          <a:bodyPr vert="horz" wrap="square" lIns="0" tIns="12700" rIns="0" bIns="0" rtlCol="0">
            <a:spAutoFit/>
          </a:bodyPr>
          <a:lstStyle/>
          <a:p>
            <a:pPr marL="12700">
              <a:lnSpc>
                <a:spcPct val="100000"/>
              </a:lnSpc>
              <a:spcBef>
                <a:spcPts val="100"/>
              </a:spcBef>
            </a:pPr>
            <a:r>
              <a:rPr sz="1200" spc="-30" dirty="0">
                <a:solidFill>
                  <a:srgbClr val="1F2020"/>
                </a:solidFill>
                <a:latin typeface="Verdana"/>
                <a:cs typeface="Verdana"/>
              </a:rPr>
              <a:t>About</a:t>
            </a:r>
            <a:r>
              <a:rPr sz="1200" spc="-114" dirty="0">
                <a:solidFill>
                  <a:srgbClr val="1F2020"/>
                </a:solidFill>
                <a:latin typeface="Verdana"/>
                <a:cs typeface="Verdana"/>
              </a:rPr>
              <a:t> </a:t>
            </a:r>
            <a:r>
              <a:rPr sz="1200" spc="-30" dirty="0">
                <a:solidFill>
                  <a:srgbClr val="1F2020"/>
                </a:solidFill>
                <a:latin typeface="Verdana"/>
                <a:cs typeface="Verdana"/>
              </a:rPr>
              <a:t>Us</a:t>
            </a:r>
            <a:endParaRPr sz="1200">
              <a:latin typeface="Verdana"/>
              <a:cs typeface="Verdana"/>
            </a:endParaRPr>
          </a:p>
        </p:txBody>
      </p:sp>
      <p:sp>
        <p:nvSpPr>
          <p:cNvPr id="35" name="object 35"/>
          <p:cNvSpPr txBox="1"/>
          <p:nvPr/>
        </p:nvSpPr>
        <p:spPr>
          <a:xfrm>
            <a:off x="13141588" y="518308"/>
            <a:ext cx="448309" cy="208279"/>
          </a:xfrm>
          <a:prstGeom prst="rect">
            <a:avLst/>
          </a:prstGeom>
        </p:spPr>
        <p:txBody>
          <a:bodyPr vert="horz" wrap="square" lIns="0" tIns="12700" rIns="0" bIns="0" rtlCol="0">
            <a:spAutoFit/>
          </a:bodyPr>
          <a:lstStyle/>
          <a:p>
            <a:pPr marL="12700">
              <a:lnSpc>
                <a:spcPct val="100000"/>
              </a:lnSpc>
              <a:spcBef>
                <a:spcPts val="100"/>
              </a:spcBef>
            </a:pPr>
            <a:r>
              <a:rPr sz="1200" spc="-20" dirty="0">
                <a:solidFill>
                  <a:srgbClr val="1F2020"/>
                </a:solidFill>
                <a:latin typeface="Verdana"/>
                <a:cs typeface="Verdana"/>
              </a:rPr>
              <a:t>Photo</a:t>
            </a:r>
            <a:endParaRPr sz="1200">
              <a:latin typeface="Verdana"/>
              <a:cs typeface="Verdana"/>
            </a:endParaRPr>
          </a:p>
        </p:txBody>
      </p:sp>
      <p:sp>
        <p:nvSpPr>
          <p:cNvPr id="36" name="object 36"/>
          <p:cNvSpPr txBox="1"/>
          <p:nvPr/>
        </p:nvSpPr>
        <p:spPr>
          <a:xfrm>
            <a:off x="11885828" y="518308"/>
            <a:ext cx="456565" cy="208279"/>
          </a:xfrm>
          <a:prstGeom prst="rect">
            <a:avLst/>
          </a:prstGeom>
        </p:spPr>
        <p:txBody>
          <a:bodyPr vert="horz" wrap="square" lIns="0" tIns="12700" rIns="0" bIns="0" rtlCol="0">
            <a:spAutoFit/>
          </a:bodyPr>
          <a:lstStyle/>
          <a:p>
            <a:pPr marL="12700">
              <a:lnSpc>
                <a:spcPct val="100000"/>
              </a:lnSpc>
              <a:spcBef>
                <a:spcPts val="100"/>
              </a:spcBef>
            </a:pPr>
            <a:r>
              <a:rPr sz="1200" spc="-35" dirty="0">
                <a:solidFill>
                  <a:srgbClr val="1F2020"/>
                </a:solidFill>
                <a:latin typeface="Verdana"/>
                <a:cs typeface="Verdana"/>
              </a:rPr>
              <a:t>Home</a:t>
            </a:r>
            <a:endParaRPr sz="1200" dirty="0">
              <a:latin typeface="Verdana"/>
              <a:cs typeface="Verdana"/>
            </a:endParaRPr>
          </a:p>
        </p:txBody>
      </p:sp>
      <p:sp>
        <p:nvSpPr>
          <p:cNvPr id="37" name="object 37"/>
          <p:cNvSpPr txBox="1"/>
          <p:nvPr/>
        </p:nvSpPr>
        <p:spPr>
          <a:xfrm>
            <a:off x="5047243" y="1657980"/>
            <a:ext cx="8193405" cy="1830705"/>
          </a:xfrm>
          <a:prstGeom prst="rect">
            <a:avLst/>
          </a:prstGeom>
        </p:spPr>
        <p:txBody>
          <a:bodyPr vert="horz" wrap="square" lIns="0" tIns="12065" rIns="0" bIns="0" rtlCol="0">
            <a:spAutoFit/>
          </a:bodyPr>
          <a:lstStyle/>
          <a:p>
            <a:pPr marL="12700">
              <a:lnSpc>
                <a:spcPct val="100000"/>
              </a:lnSpc>
              <a:spcBef>
                <a:spcPts val="95"/>
              </a:spcBef>
            </a:pPr>
            <a:r>
              <a:rPr sz="11850" b="1" dirty="0">
                <a:solidFill>
                  <a:srgbClr val="044C4A"/>
                </a:solidFill>
                <a:latin typeface="Trebuchet MS"/>
                <a:cs typeface="Trebuchet MS"/>
              </a:rPr>
              <a:t>Thank You</a:t>
            </a:r>
            <a:endParaRPr sz="11850" dirty="0">
              <a:solidFill>
                <a:srgbClr val="044C4A"/>
              </a:solidFill>
              <a:latin typeface="Trebuchet MS"/>
              <a:cs typeface="Trebuchet M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43519" y="2600325"/>
            <a:ext cx="16993870" cy="3449021"/>
          </a:xfrm>
          <a:prstGeom prst="rect">
            <a:avLst/>
          </a:prstGeom>
        </p:spPr>
        <p:txBody>
          <a:bodyPr vert="horz" wrap="square" lIns="0" tIns="70485" rIns="0" bIns="0" rtlCol="0">
            <a:spAutoFit/>
          </a:bodyPr>
          <a:lstStyle/>
          <a:p>
            <a:pPr marR="495934" algn="ctr">
              <a:lnSpc>
                <a:spcPct val="150000"/>
              </a:lnSpc>
              <a:spcBef>
                <a:spcPts val="555"/>
              </a:spcBef>
            </a:pPr>
            <a:r>
              <a:rPr lang="en-US" sz="2800" dirty="0">
                <a:latin typeface="Trebuchet MS" panose="020B0603020202020204" pitchFamily="34" charset="0"/>
                <a:cs typeface="Georgia"/>
              </a:rPr>
              <a:t>Reference</a:t>
            </a:r>
          </a:p>
          <a:p>
            <a:pPr marR="495934" algn="ctr">
              <a:lnSpc>
                <a:spcPct val="150000"/>
              </a:lnSpc>
              <a:spcBef>
                <a:spcPts val="555"/>
              </a:spcBef>
            </a:pPr>
            <a:r>
              <a:rPr sz="2300" dirty="0">
                <a:latin typeface="Trebuchet MS" panose="020B0603020202020204" pitchFamily="34" charset="0"/>
                <a:cs typeface="Georgia"/>
              </a:rPr>
              <a:t>Ministry of Finance, Ghana. "Financial Literacy Education Campaign to Ignite Responsiveness of Consumers Held." Ministry of  Finance | Ghana, 29 Aug. 2023, </a:t>
            </a:r>
            <a:r>
              <a:rPr sz="2300" dirty="0">
                <a:latin typeface="Trebuchet MS" panose="020B0603020202020204" pitchFamily="34" charset="0"/>
                <a:cs typeface="Georgia"/>
                <a:hlinkClick r:id="rId2"/>
              </a:rPr>
              <a:t>www.mofep.gov.gh/news-and-events/2023-08-29/financial-literacy-education-campaign-to- </a:t>
            </a:r>
            <a:r>
              <a:rPr sz="2300" dirty="0">
                <a:latin typeface="Trebuchet MS" panose="020B0603020202020204" pitchFamily="34" charset="0"/>
                <a:cs typeface="Georgia"/>
              </a:rPr>
              <a:t> ignite-responsiveness-of-consumers-held&amp;#8203;``</a:t>
            </a:r>
            <a:r>
              <a:rPr sz="2300" dirty="0">
                <a:latin typeface="Trebuchet MS" panose="020B0603020202020204" pitchFamily="34" charset="0"/>
                <a:cs typeface="SimSun"/>
              </a:rPr>
              <a:t>【</a:t>
            </a:r>
            <a:r>
              <a:rPr sz="2300" dirty="0">
                <a:latin typeface="Trebuchet MS" panose="020B0603020202020204" pitchFamily="34" charset="0"/>
                <a:cs typeface="Georgia"/>
              </a:rPr>
              <a:t>oaicite:1</a:t>
            </a:r>
            <a:r>
              <a:rPr sz="2300" dirty="0">
                <a:latin typeface="Trebuchet MS" panose="020B0603020202020204" pitchFamily="34" charset="0"/>
                <a:cs typeface="SimSun"/>
              </a:rPr>
              <a:t>】</a:t>
            </a:r>
            <a:r>
              <a:rPr sz="2300" dirty="0">
                <a:latin typeface="Trebuchet MS" panose="020B0603020202020204" pitchFamily="34" charset="0"/>
                <a:cs typeface="Georgia"/>
              </a:rPr>
              <a:t>``&amp;#8203;.</a:t>
            </a:r>
          </a:p>
          <a:p>
            <a:pPr marL="12700" marR="5080" algn="ctr">
              <a:lnSpc>
                <a:spcPct val="150000"/>
              </a:lnSpc>
            </a:pPr>
            <a:r>
              <a:rPr sz="2300" dirty="0">
                <a:latin typeface="Trebuchet MS" panose="020B0603020202020204" pitchFamily="34" charset="0"/>
                <a:cs typeface="Georgia"/>
              </a:rPr>
              <a:t>CDC Group. "Financial Literacy Campaign In Ghana." CDC Consult, 24 May 2023, cdcconsult.com/financial-literacy-campaign-in-  ghana.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05249" y="358076"/>
            <a:ext cx="5824151" cy="8839200"/>
          </a:xfrm>
          <a:prstGeom prst="rect">
            <a:avLst/>
          </a:prstGeom>
          <a:solidFill>
            <a:schemeClr val="accent1">
              <a:lumMod val="20000"/>
              <a:lumOff val="80000"/>
              <a:alpha val="37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86149" y="1036390"/>
            <a:ext cx="5824151" cy="8839200"/>
          </a:xfrm>
          <a:prstGeom prst="rect">
            <a:avLst/>
          </a:prstGeom>
          <a:solidFill>
            <a:schemeClr val="accent1">
              <a:lumMod val="20000"/>
              <a:lumOff val="80000"/>
              <a:alpha val="37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2951" y="697233"/>
            <a:ext cx="5824151" cy="8839200"/>
          </a:xfrm>
          <a:prstGeom prst="rect">
            <a:avLst/>
          </a:prstGeom>
          <a:solidFill>
            <a:schemeClr val="accent1">
              <a:lumMod val="20000"/>
              <a:lumOff val="80000"/>
              <a:alpha val="37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bject 3"/>
          <p:cNvSpPr txBox="1">
            <a:spLocks noGrp="1"/>
          </p:cNvSpPr>
          <p:nvPr>
            <p:ph type="title"/>
          </p:nvPr>
        </p:nvSpPr>
        <p:spPr>
          <a:xfrm>
            <a:off x="1240283" y="1404547"/>
            <a:ext cx="2983145" cy="751488"/>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txBody>
          <a:bodyPr vert="horz" wrap="square" lIns="0" tIns="12700" rIns="0" bIns="0" rtlCol="0">
            <a:spAutoFit/>
          </a:bodyPr>
          <a:lstStyle/>
          <a:p>
            <a:pPr marL="12700">
              <a:lnSpc>
                <a:spcPct val="100000"/>
              </a:lnSpc>
              <a:spcBef>
                <a:spcPts val="100"/>
              </a:spcBef>
            </a:pPr>
            <a:r>
              <a:rPr sz="4800" u="sng" dirty="0">
                <a:latin typeface="Tahoma" panose="020B0604030504040204" pitchFamily="34" charset="0"/>
                <a:ea typeface="Tahoma" panose="020B0604030504040204" pitchFamily="34" charset="0"/>
                <a:cs typeface="Tahoma" panose="020B0604030504040204" pitchFamily="34" charset="0"/>
              </a:rPr>
              <a:t>OUTLINE</a:t>
            </a:r>
            <a:endParaRPr sz="6000" u="sng" dirty="0">
              <a:latin typeface="Tahoma" panose="020B0604030504040204" pitchFamily="34" charset="0"/>
              <a:ea typeface="Tahoma" panose="020B0604030504040204" pitchFamily="34" charset="0"/>
              <a:cs typeface="Tahoma" panose="020B0604030504040204" pitchFamily="34" charset="0"/>
            </a:endParaRPr>
          </a:p>
        </p:txBody>
      </p:sp>
      <p:sp>
        <p:nvSpPr>
          <p:cNvPr id="10" name="object 10"/>
          <p:cNvSpPr txBox="1"/>
          <p:nvPr/>
        </p:nvSpPr>
        <p:spPr>
          <a:xfrm>
            <a:off x="304800" y="2110398"/>
            <a:ext cx="5334000" cy="6143028"/>
          </a:xfrm>
          <a:prstGeom prst="rect">
            <a:avLst/>
          </a:prstGeom>
        </p:spPr>
        <p:txBody>
          <a:bodyPr vert="horz" wrap="square" lIns="0" tIns="12065" rIns="0" bIns="0" rtlCol="0">
            <a:spAutoFit/>
          </a:bodyPr>
          <a:lstStyle/>
          <a:p>
            <a:pPr marL="698500" marR="5080" indent="-685800">
              <a:lnSpc>
                <a:spcPct val="166000"/>
              </a:lnSpc>
              <a:buFont typeface="Courier New" panose="02070309020205020404" pitchFamily="49" charset="0"/>
              <a:buChar char="o"/>
            </a:pPr>
            <a:r>
              <a:rPr lang="en-US" sz="4800" dirty="0">
                <a:cs typeface="Times New Roman"/>
              </a:rPr>
              <a:t>Research</a:t>
            </a:r>
          </a:p>
          <a:p>
            <a:pPr marL="698500" marR="5080" indent="-685800">
              <a:lnSpc>
                <a:spcPct val="166000"/>
              </a:lnSpc>
              <a:buFont typeface="Courier New" panose="02070309020205020404" pitchFamily="49" charset="0"/>
              <a:buChar char="o"/>
            </a:pPr>
            <a:r>
              <a:rPr lang="en-US" sz="4800" dirty="0">
                <a:cs typeface="Times New Roman"/>
              </a:rPr>
              <a:t>Survey  Analysis  </a:t>
            </a:r>
          </a:p>
          <a:p>
            <a:pPr marL="698500" marR="5080" indent="-685800">
              <a:lnSpc>
                <a:spcPct val="166000"/>
              </a:lnSpc>
              <a:buFont typeface="Courier New" panose="02070309020205020404" pitchFamily="49" charset="0"/>
              <a:buChar char="o"/>
            </a:pPr>
            <a:r>
              <a:rPr lang="en-US" sz="4800" dirty="0">
                <a:cs typeface="Times New Roman"/>
              </a:rPr>
              <a:t>Proposed Solution  </a:t>
            </a:r>
          </a:p>
          <a:p>
            <a:pPr marL="698500" marR="5080" indent="-685800">
              <a:lnSpc>
                <a:spcPct val="166000"/>
              </a:lnSpc>
              <a:buFont typeface="Courier New" panose="02070309020205020404" pitchFamily="49" charset="0"/>
              <a:buChar char="o"/>
            </a:pPr>
            <a:r>
              <a:rPr lang="en-US" sz="4800" dirty="0">
                <a:cs typeface="Times New Roman"/>
              </a:rPr>
              <a:t>Concept Poster</a:t>
            </a:r>
          </a:p>
          <a:p>
            <a:pPr marL="698500" marR="5080" indent="-685800">
              <a:lnSpc>
                <a:spcPct val="166000"/>
              </a:lnSpc>
              <a:buFont typeface="Courier New" panose="02070309020205020404" pitchFamily="49" charset="0"/>
              <a:buChar char="o"/>
            </a:pPr>
            <a:r>
              <a:rPr lang="en-US" sz="4800" dirty="0">
                <a:cs typeface="Times New Roman"/>
              </a:rPr>
              <a:t>Future Works</a:t>
            </a:r>
          </a:p>
        </p:txBody>
      </p:sp>
      <p:sp>
        <p:nvSpPr>
          <p:cNvPr id="4" name="Rectangle 3"/>
          <p:cNvSpPr/>
          <p:nvPr/>
        </p:nvSpPr>
        <p:spPr>
          <a:xfrm>
            <a:off x="12115800" y="1562724"/>
            <a:ext cx="6172200" cy="7238376"/>
          </a:xfrm>
          <a:prstGeom prst="rect">
            <a:avLst/>
          </a:prstGeom>
          <a:solidFill>
            <a:srgbClr val="044C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object 2"/>
          <p:cNvPicPr/>
          <p:nvPr/>
        </p:nvPicPr>
        <p:blipFill>
          <a:blip r:embed="rId2" cstate="print">
            <a:extLst>
              <a:ext uri="{BEBA8EAE-BF5A-486C-A8C5-ECC9F3942E4B}">
                <a14:imgProps xmlns:a14="http://schemas.microsoft.com/office/drawing/2010/main">
                  <a14:imgLayer r:embed="rId3">
                    <a14:imgEffect>
                      <a14:sharpenSoften amount="74000"/>
                    </a14:imgEffect>
                    <a14:imgEffect>
                      <a14:brightnessContrast contrast="32000"/>
                    </a14:imgEffect>
                  </a14:imgLayer>
                </a14:imgProps>
              </a:ext>
            </a:extLst>
          </a:blip>
          <a:stretch>
            <a:fillRect/>
          </a:stretch>
        </p:blipFill>
        <p:spPr>
          <a:xfrm>
            <a:off x="8991600" y="952500"/>
            <a:ext cx="8458200" cy="8268012"/>
          </a:xfrm>
          <a:prstGeom prst="ellipse">
            <a:avLst/>
          </a:prstGeom>
          <a:ln w="381000" cap="rnd">
            <a:solidFill>
              <a:srgbClr val="044C4A"/>
            </a:solidFill>
          </a:ln>
          <a:effectLst>
            <a:outerShdw blurRad="381000" dist="292100" dir="5400000" sx="-80000" sy="-18000" rotWithShape="0">
              <a:srgbClr val="000000">
                <a:alpha val="22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20" descr="Two person handshake">
            <a:extLst>
              <a:ext uri="{FF2B5EF4-FFF2-40B4-BE49-F238E27FC236}">
                <a16:creationId xmlns:a16="http://schemas.microsoft.com/office/drawing/2014/main" id="{42EF1974-141C-494C-A63E-216742273C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15" name="object 3" descr="People with documents">
            <a:extLst>
              <a:ext uri="{FF2B5EF4-FFF2-40B4-BE49-F238E27FC236}">
                <a16:creationId xmlns:a16="http://schemas.microsoft.com/office/drawing/2014/main" id="{0CA2E80D-F3EC-4A5F-8E65-56FEA206EE0F}"/>
              </a:ext>
            </a:extLst>
          </p:cNvPr>
          <p:cNvSpPr/>
          <p:nvPr/>
        </p:nvSpPr>
        <p:spPr bwMode="ltGray">
          <a:xfrm>
            <a:off x="26773" y="-38100"/>
            <a:ext cx="18288000" cy="103251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032A2F">
              <a:alpha val="69804"/>
            </a:srgbClr>
          </a:solidFill>
        </p:spPr>
        <p:txBody>
          <a:bodyPr wrap="square" lIns="0" tIns="0" rIns="0" bIns="0" rtlCol="0"/>
          <a:lstStyle/>
          <a:p>
            <a:endParaRPr lang="en-US" dirty="0"/>
          </a:p>
        </p:txBody>
      </p:sp>
      <p:pic>
        <p:nvPicPr>
          <p:cNvPr id="2" name="object 2"/>
          <p:cNvPicPr/>
          <p:nvPr/>
        </p:nvPicPr>
        <p:blipFill>
          <a:blip r:embed="rId3" cstate="print">
            <a:extLst>
              <a:ext uri="{BEBA8EAE-BF5A-486C-A8C5-ECC9F3942E4B}">
                <a14:imgProps xmlns:a14="http://schemas.microsoft.com/office/drawing/2010/main">
                  <a14:imgLayer r:embed="rId4">
                    <a14:imgEffect>
                      <a14:sharpenSoften amount="43000"/>
                    </a14:imgEffect>
                    <a14:imgEffect>
                      <a14:brightnessContrast bright="21000" contrast="16000"/>
                    </a14:imgEffect>
                  </a14:imgLayer>
                </a14:imgProps>
              </a:ext>
            </a:extLst>
          </a:blip>
          <a:stretch>
            <a:fillRect/>
          </a:stretch>
        </p:blipFill>
        <p:spPr>
          <a:xfrm>
            <a:off x="855862" y="3442719"/>
            <a:ext cx="3248024" cy="2162174"/>
          </a:xfrm>
          <a:prstGeom prst="rect">
            <a:avLst/>
          </a:prstGeom>
          <a:noFill/>
          <a:ln w="127000" cap="sq">
            <a:solidFill>
              <a:srgbClr val="FFFFFF">
                <a:alpha val="70000"/>
              </a:srgbClr>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 name="object 3"/>
          <p:cNvPicPr/>
          <p:nvPr/>
        </p:nvPicPr>
        <p:blipFill>
          <a:blip r:embed="rId5" cstate="print"/>
          <a:stretch>
            <a:fillRect/>
          </a:stretch>
        </p:blipFill>
        <p:spPr>
          <a:xfrm>
            <a:off x="4362369" y="5998728"/>
            <a:ext cx="3848099" cy="2114549"/>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4" name="object 4"/>
          <p:cNvPicPr/>
          <p:nvPr/>
        </p:nvPicPr>
        <p:blipFill>
          <a:blip r:embed="rId6" cstate="print"/>
          <a:stretch>
            <a:fillRect/>
          </a:stretch>
        </p:blipFill>
        <p:spPr>
          <a:xfrm>
            <a:off x="9144000" y="3964060"/>
            <a:ext cx="4210049" cy="164782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5" name="object 5"/>
          <p:cNvPicPr/>
          <p:nvPr/>
        </p:nvPicPr>
        <p:blipFill>
          <a:blip r:embed="rId7" cstate="print"/>
          <a:stretch>
            <a:fillRect/>
          </a:stretch>
        </p:blipFill>
        <p:spPr>
          <a:xfrm>
            <a:off x="13369163" y="6088921"/>
            <a:ext cx="3467099" cy="22098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6" name="object 6"/>
          <p:cNvSpPr/>
          <p:nvPr/>
        </p:nvSpPr>
        <p:spPr>
          <a:xfrm>
            <a:off x="1479118" y="5771689"/>
            <a:ext cx="2705100" cy="2038985"/>
          </a:xfrm>
          <a:custGeom>
            <a:avLst/>
            <a:gdLst/>
            <a:ahLst/>
            <a:cxnLst/>
            <a:rect l="l" t="t" r="r" b="b"/>
            <a:pathLst>
              <a:path w="2705100" h="2038984">
                <a:moveTo>
                  <a:pt x="2705023" y="1718729"/>
                </a:moveTo>
                <a:lnTo>
                  <a:pt x="2704338" y="1702396"/>
                </a:lnTo>
                <a:lnTo>
                  <a:pt x="2701455" y="1687753"/>
                </a:lnTo>
                <a:lnTo>
                  <a:pt x="2698407" y="1671561"/>
                </a:lnTo>
                <a:lnTo>
                  <a:pt x="2696832" y="1663446"/>
                </a:lnTo>
                <a:lnTo>
                  <a:pt x="2693924" y="1657489"/>
                </a:lnTo>
                <a:lnTo>
                  <a:pt x="2686634" y="1653476"/>
                </a:lnTo>
                <a:lnTo>
                  <a:pt x="2684246" y="1637639"/>
                </a:lnTo>
                <a:lnTo>
                  <a:pt x="2682697" y="1635340"/>
                </a:lnTo>
                <a:lnTo>
                  <a:pt x="2676499" y="1626120"/>
                </a:lnTo>
                <a:lnTo>
                  <a:pt x="2665450" y="1617129"/>
                </a:lnTo>
                <a:lnTo>
                  <a:pt x="2652534" y="1609991"/>
                </a:lnTo>
                <a:lnTo>
                  <a:pt x="2613393" y="1589849"/>
                </a:lnTo>
                <a:lnTo>
                  <a:pt x="2573655" y="1570824"/>
                </a:lnTo>
                <a:lnTo>
                  <a:pt x="2494775" y="1531670"/>
                </a:lnTo>
                <a:lnTo>
                  <a:pt x="2492679" y="1529054"/>
                </a:lnTo>
                <a:lnTo>
                  <a:pt x="2488476" y="1523834"/>
                </a:lnTo>
                <a:lnTo>
                  <a:pt x="2471864" y="1514678"/>
                </a:lnTo>
                <a:lnTo>
                  <a:pt x="2462250" y="1512277"/>
                </a:lnTo>
                <a:lnTo>
                  <a:pt x="2456053" y="1504505"/>
                </a:lnTo>
                <a:lnTo>
                  <a:pt x="2448433" y="1498841"/>
                </a:lnTo>
                <a:lnTo>
                  <a:pt x="2440076" y="1494231"/>
                </a:lnTo>
                <a:lnTo>
                  <a:pt x="2431059" y="1490713"/>
                </a:lnTo>
                <a:lnTo>
                  <a:pt x="2427554" y="1484426"/>
                </a:lnTo>
                <a:lnTo>
                  <a:pt x="2422423" y="1480146"/>
                </a:lnTo>
                <a:lnTo>
                  <a:pt x="2410612" y="1473631"/>
                </a:lnTo>
                <a:lnTo>
                  <a:pt x="2369769" y="1442389"/>
                </a:lnTo>
                <a:lnTo>
                  <a:pt x="2330564" y="1409153"/>
                </a:lnTo>
                <a:lnTo>
                  <a:pt x="2292413" y="1375054"/>
                </a:lnTo>
                <a:lnTo>
                  <a:pt x="2255951" y="1338986"/>
                </a:lnTo>
                <a:lnTo>
                  <a:pt x="2220607" y="1302080"/>
                </a:lnTo>
                <a:lnTo>
                  <a:pt x="2187029" y="1263243"/>
                </a:lnTo>
                <a:lnTo>
                  <a:pt x="2155215" y="1222489"/>
                </a:lnTo>
                <a:lnTo>
                  <a:pt x="2137968" y="1201369"/>
                </a:lnTo>
                <a:lnTo>
                  <a:pt x="2126919" y="1189469"/>
                </a:lnTo>
                <a:lnTo>
                  <a:pt x="2119871" y="1187030"/>
                </a:lnTo>
                <a:lnTo>
                  <a:pt x="2111705" y="1188326"/>
                </a:lnTo>
                <a:lnTo>
                  <a:pt x="2106498" y="1191260"/>
                </a:lnTo>
                <a:lnTo>
                  <a:pt x="2102269" y="1197635"/>
                </a:lnTo>
                <a:lnTo>
                  <a:pt x="2099906" y="1205026"/>
                </a:lnTo>
                <a:lnTo>
                  <a:pt x="2100275" y="1211033"/>
                </a:lnTo>
                <a:lnTo>
                  <a:pt x="2102446" y="1236891"/>
                </a:lnTo>
                <a:lnTo>
                  <a:pt x="2100478" y="1261910"/>
                </a:lnTo>
                <a:lnTo>
                  <a:pt x="2097405" y="1287780"/>
                </a:lnTo>
                <a:lnTo>
                  <a:pt x="2098090" y="1312811"/>
                </a:lnTo>
                <a:lnTo>
                  <a:pt x="2100986" y="1323111"/>
                </a:lnTo>
                <a:lnTo>
                  <a:pt x="2145296" y="1395425"/>
                </a:lnTo>
                <a:lnTo>
                  <a:pt x="2175268" y="1436624"/>
                </a:lnTo>
                <a:lnTo>
                  <a:pt x="2207158" y="1475968"/>
                </a:lnTo>
                <a:lnTo>
                  <a:pt x="2240902" y="1513446"/>
                </a:lnTo>
                <a:lnTo>
                  <a:pt x="2275840" y="1550123"/>
                </a:lnTo>
                <a:lnTo>
                  <a:pt x="2349741" y="1619897"/>
                </a:lnTo>
                <a:lnTo>
                  <a:pt x="2368448" y="1634578"/>
                </a:lnTo>
                <a:lnTo>
                  <a:pt x="2373693" y="1640370"/>
                </a:lnTo>
                <a:lnTo>
                  <a:pt x="2376347" y="1647634"/>
                </a:lnTo>
                <a:lnTo>
                  <a:pt x="2375293" y="1652854"/>
                </a:lnTo>
                <a:lnTo>
                  <a:pt x="2370912" y="1657692"/>
                </a:lnTo>
                <a:lnTo>
                  <a:pt x="2364752" y="1661541"/>
                </a:lnTo>
                <a:lnTo>
                  <a:pt x="2357412" y="1657489"/>
                </a:lnTo>
                <a:lnTo>
                  <a:pt x="2349944" y="1656270"/>
                </a:lnTo>
                <a:lnTo>
                  <a:pt x="2342324" y="1657870"/>
                </a:lnTo>
                <a:lnTo>
                  <a:pt x="2335111" y="1661147"/>
                </a:lnTo>
                <a:lnTo>
                  <a:pt x="2327262" y="1658264"/>
                </a:lnTo>
                <a:lnTo>
                  <a:pt x="2319312" y="1656778"/>
                </a:lnTo>
                <a:lnTo>
                  <a:pt x="2311666" y="1656905"/>
                </a:lnTo>
                <a:lnTo>
                  <a:pt x="2303475" y="1661096"/>
                </a:lnTo>
                <a:lnTo>
                  <a:pt x="2302268" y="1657527"/>
                </a:lnTo>
                <a:lnTo>
                  <a:pt x="2300084" y="1657769"/>
                </a:lnTo>
                <a:lnTo>
                  <a:pt x="2298115" y="1659585"/>
                </a:lnTo>
                <a:lnTo>
                  <a:pt x="2294979" y="1658467"/>
                </a:lnTo>
                <a:lnTo>
                  <a:pt x="2294979" y="1668018"/>
                </a:lnTo>
                <a:lnTo>
                  <a:pt x="2294369" y="1669122"/>
                </a:lnTo>
                <a:lnTo>
                  <a:pt x="2294877" y="1667954"/>
                </a:lnTo>
                <a:lnTo>
                  <a:pt x="2294979" y="1658467"/>
                </a:lnTo>
                <a:lnTo>
                  <a:pt x="2290635" y="1656918"/>
                </a:lnTo>
                <a:lnTo>
                  <a:pt x="2283091" y="1655648"/>
                </a:lnTo>
                <a:lnTo>
                  <a:pt x="2275751" y="1655953"/>
                </a:lnTo>
                <a:lnTo>
                  <a:pt x="2268258" y="1659064"/>
                </a:lnTo>
                <a:lnTo>
                  <a:pt x="2254046" y="1654136"/>
                </a:lnTo>
                <a:lnTo>
                  <a:pt x="2246909" y="1653095"/>
                </a:lnTo>
                <a:lnTo>
                  <a:pt x="2197595" y="1650542"/>
                </a:lnTo>
                <a:lnTo>
                  <a:pt x="1947151" y="1631315"/>
                </a:lnTo>
                <a:lnTo>
                  <a:pt x="1836813" y="1619758"/>
                </a:lnTo>
                <a:lnTo>
                  <a:pt x="1782241" y="1612849"/>
                </a:lnTo>
                <a:lnTo>
                  <a:pt x="1767344" y="1610436"/>
                </a:lnTo>
                <a:lnTo>
                  <a:pt x="1738871" y="1603425"/>
                </a:lnTo>
                <a:lnTo>
                  <a:pt x="1623212" y="1578787"/>
                </a:lnTo>
                <a:lnTo>
                  <a:pt x="1573364" y="1565783"/>
                </a:lnTo>
                <a:lnTo>
                  <a:pt x="1474317" y="1537246"/>
                </a:lnTo>
                <a:lnTo>
                  <a:pt x="1376921" y="1503819"/>
                </a:lnTo>
                <a:lnTo>
                  <a:pt x="1281163" y="1465503"/>
                </a:lnTo>
                <a:lnTo>
                  <a:pt x="1234198" y="1443939"/>
                </a:lnTo>
                <a:lnTo>
                  <a:pt x="1141768" y="1398739"/>
                </a:lnTo>
                <a:lnTo>
                  <a:pt x="1006005" y="1328204"/>
                </a:lnTo>
                <a:lnTo>
                  <a:pt x="999324" y="1320165"/>
                </a:lnTo>
                <a:lnTo>
                  <a:pt x="991311" y="1314284"/>
                </a:lnTo>
                <a:lnTo>
                  <a:pt x="972616" y="1306880"/>
                </a:lnTo>
                <a:lnTo>
                  <a:pt x="968463" y="1301686"/>
                </a:lnTo>
                <a:lnTo>
                  <a:pt x="966393" y="1299095"/>
                </a:lnTo>
                <a:lnTo>
                  <a:pt x="949896" y="1289989"/>
                </a:lnTo>
                <a:lnTo>
                  <a:pt x="940917" y="1286484"/>
                </a:lnTo>
                <a:lnTo>
                  <a:pt x="937196" y="1281531"/>
                </a:lnTo>
                <a:lnTo>
                  <a:pt x="935342" y="1279055"/>
                </a:lnTo>
                <a:lnTo>
                  <a:pt x="919899" y="1270533"/>
                </a:lnTo>
                <a:lnTo>
                  <a:pt x="911440" y="1267320"/>
                </a:lnTo>
                <a:lnTo>
                  <a:pt x="910856" y="1265542"/>
                </a:lnTo>
                <a:lnTo>
                  <a:pt x="910259" y="1263764"/>
                </a:lnTo>
                <a:lnTo>
                  <a:pt x="908494" y="1258443"/>
                </a:lnTo>
                <a:lnTo>
                  <a:pt x="901230" y="1255890"/>
                </a:lnTo>
                <a:lnTo>
                  <a:pt x="893152" y="1254340"/>
                </a:lnTo>
                <a:lnTo>
                  <a:pt x="892048" y="1250823"/>
                </a:lnTo>
                <a:lnTo>
                  <a:pt x="889723" y="1249540"/>
                </a:lnTo>
                <a:lnTo>
                  <a:pt x="886079" y="1250429"/>
                </a:lnTo>
                <a:lnTo>
                  <a:pt x="882586" y="1244155"/>
                </a:lnTo>
                <a:lnTo>
                  <a:pt x="877493" y="1239888"/>
                </a:lnTo>
                <a:lnTo>
                  <a:pt x="871639" y="1236662"/>
                </a:lnTo>
                <a:lnTo>
                  <a:pt x="866457" y="1232344"/>
                </a:lnTo>
                <a:lnTo>
                  <a:pt x="786955" y="1175435"/>
                </a:lnTo>
                <a:lnTo>
                  <a:pt x="762736" y="1153375"/>
                </a:lnTo>
                <a:lnTo>
                  <a:pt x="758126" y="1153731"/>
                </a:lnTo>
                <a:lnTo>
                  <a:pt x="753643" y="1154163"/>
                </a:lnTo>
                <a:lnTo>
                  <a:pt x="752271" y="1156296"/>
                </a:lnTo>
                <a:lnTo>
                  <a:pt x="756373" y="1162913"/>
                </a:lnTo>
                <a:lnTo>
                  <a:pt x="763397" y="1171143"/>
                </a:lnTo>
                <a:lnTo>
                  <a:pt x="762088" y="1174762"/>
                </a:lnTo>
                <a:lnTo>
                  <a:pt x="755091" y="1176705"/>
                </a:lnTo>
                <a:lnTo>
                  <a:pt x="750150" y="1175435"/>
                </a:lnTo>
                <a:lnTo>
                  <a:pt x="746366" y="1174800"/>
                </a:lnTo>
                <a:lnTo>
                  <a:pt x="707237" y="1141603"/>
                </a:lnTo>
                <a:lnTo>
                  <a:pt x="669709" y="1106398"/>
                </a:lnTo>
                <a:lnTo>
                  <a:pt x="633158" y="1070279"/>
                </a:lnTo>
                <a:lnTo>
                  <a:pt x="562279" y="996365"/>
                </a:lnTo>
                <a:lnTo>
                  <a:pt x="495020" y="918641"/>
                </a:lnTo>
                <a:lnTo>
                  <a:pt x="462394" y="878890"/>
                </a:lnTo>
                <a:lnTo>
                  <a:pt x="390779" y="769747"/>
                </a:lnTo>
                <a:lnTo>
                  <a:pt x="317677" y="659803"/>
                </a:lnTo>
                <a:lnTo>
                  <a:pt x="314629" y="655218"/>
                </a:lnTo>
                <a:lnTo>
                  <a:pt x="314693" y="652348"/>
                </a:lnTo>
                <a:lnTo>
                  <a:pt x="313893" y="650836"/>
                </a:lnTo>
                <a:lnTo>
                  <a:pt x="313893" y="654812"/>
                </a:lnTo>
                <a:lnTo>
                  <a:pt x="313270" y="655916"/>
                </a:lnTo>
                <a:lnTo>
                  <a:pt x="312953" y="655751"/>
                </a:lnTo>
                <a:lnTo>
                  <a:pt x="311391" y="656336"/>
                </a:lnTo>
                <a:lnTo>
                  <a:pt x="313893" y="654812"/>
                </a:lnTo>
                <a:lnTo>
                  <a:pt x="313893" y="650836"/>
                </a:lnTo>
                <a:lnTo>
                  <a:pt x="313613" y="650303"/>
                </a:lnTo>
                <a:lnTo>
                  <a:pt x="312115" y="648030"/>
                </a:lnTo>
                <a:lnTo>
                  <a:pt x="311251" y="646099"/>
                </a:lnTo>
                <a:lnTo>
                  <a:pt x="307886" y="644245"/>
                </a:lnTo>
                <a:lnTo>
                  <a:pt x="308432" y="638746"/>
                </a:lnTo>
                <a:lnTo>
                  <a:pt x="307416" y="636727"/>
                </a:lnTo>
                <a:lnTo>
                  <a:pt x="306387" y="634720"/>
                </a:lnTo>
                <a:lnTo>
                  <a:pt x="301345" y="633387"/>
                </a:lnTo>
                <a:lnTo>
                  <a:pt x="302006" y="627951"/>
                </a:lnTo>
                <a:lnTo>
                  <a:pt x="299961" y="623912"/>
                </a:lnTo>
                <a:lnTo>
                  <a:pt x="295427" y="621411"/>
                </a:lnTo>
                <a:lnTo>
                  <a:pt x="296189" y="616038"/>
                </a:lnTo>
                <a:lnTo>
                  <a:pt x="293535" y="613117"/>
                </a:lnTo>
                <a:lnTo>
                  <a:pt x="288886" y="610552"/>
                </a:lnTo>
                <a:lnTo>
                  <a:pt x="289648" y="605180"/>
                </a:lnTo>
                <a:lnTo>
                  <a:pt x="287718" y="601205"/>
                </a:lnTo>
                <a:lnTo>
                  <a:pt x="283070" y="598639"/>
                </a:lnTo>
                <a:lnTo>
                  <a:pt x="283946" y="593318"/>
                </a:lnTo>
                <a:lnTo>
                  <a:pt x="281393" y="590461"/>
                </a:lnTo>
                <a:lnTo>
                  <a:pt x="276644" y="587844"/>
                </a:lnTo>
                <a:lnTo>
                  <a:pt x="277622" y="582587"/>
                </a:lnTo>
                <a:lnTo>
                  <a:pt x="275678" y="578612"/>
                </a:lnTo>
                <a:lnTo>
                  <a:pt x="270929" y="575995"/>
                </a:lnTo>
                <a:lnTo>
                  <a:pt x="270306" y="574560"/>
                </a:lnTo>
                <a:lnTo>
                  <a:pt x="270992" y="570877"/>
                </a:lnTo>
                <a:lnTo>
                  <a:pt x="269036" y="567182"/>
                </a:lnTo>
                <a:lnTo>
                  <a:pt x="265544" y="565480"/>
                </a:lnTo>
                <a:lnTo>
                  <a:pt x="265544" y="567232"/>
                </a:lnTo>
                <a:lnTo>
                  <a:pt x="252666" y="560133"/>
                </a:lnTo>
                <a:lnTo>
                  <a:pt x="252666" y="565924"/>
                </a:lnTo>
                <a:lnTo>
                  <a:pt x="229984" y="553402"/>
                </a:lnTo>
                <a:lnTo>
                  <a:pt x="252666" y="565924"/>
                </a:lnTo>
                <a:lnTo>
                  <a:pt x="252666" y="560133"/>
                </a:lnTo>
                <a:lnTo>
                  <a:pt x="229984" y="547611"/>
                </a:lnTo>
                <a:lnTo>
                  <a:pt x="229984" y="553212"/>
                </a:lnTo>
                <a:lnTo>
                  <a:pt x="229222" y="551535"/>
                </a:lnTo>
                <a:lnTo>
                  <a:pt x="229958" y="551942"/>
                </a:lnTo>
                <a:lnTo>
                  <a:pt x="229984" y="553212"/>
                </a:lnTo>
                <a:lnTo>
                  <a:pt x="229984" y="547611"/>
                </a:lnTo>
                <a:lnTo>
                  <a:pt x="221246" y="542785"/>
                </a:lnTo>
                <a:lnTo>
                  <a:pt x="226212" y="545515"/>
                </a:lnTo>
                <a:lnTo>
                  <a:pt x="226415" y="545630"/>
                </a:lnTo>
                <a:lnTo>
                  <a:pt x="225767" y="543826"/>
                </a:lnTo>
                <a:lnTo>
                  <a:pt x="225348" y="543585"/>
                </a:lnTo>
                <a:lnTo>
                  <a:pt x="226060" y="542531"/>
                </a:lnTo>
                <a:lnTo>
                  <a:pt x="226377" y="542709"/>
                </a:lnTo>
                <a:lnTo>
                  <a:pt x="227050" y="545985"/>
                </a:lnTo>
                <a:lnTo>
                  <a:pt x="265544" y="567232"/>
                </a:lnTo>
                <a:lnTo>
                  <a:pt x="265544" y="565480"/>
                </a:lnTo>
                <a:lnTo>
                  <a:pt x="264972" y="565188"/>
                </a:lnTo>
                <a:lnTo>
                  <a:pt x="265214" y="564134"/>
                </a:lnTo>
                <a:lnTo>
                  <a:pt x="266192" y="558876"/>
                </a:lnTo>
                <a:lnTo>
                  <a:pt x="263855" y="556133"/>
                </a:lnTo>
                <a:lnTo>
                  <a:pt x="258889" y="553389"/>
                </a:lnTo>
                <a:lnTo>
                  <a:pt x="259867" y="548132"/>
                </a:lnTo>
                <a:lnTo>
                  <a:pt x="258140" y="544271"/>
                </a:lnTo>
                <a:lnTo>
                  <a:pt x="253187" y="541540"/>
                </a:lnTo>
                <a:lnTo>
                  <a:pt x="254266" y="536333"/>
                </a:lnTo>
                <a:lnTo>
                  <a:pt x="252425" y="532422"/>
                </a:lnTo>
                <a:lnTo>
                  <a:pt x="247573" y="529742"/>
                </a:lnTo>
                <a:lnTo>
                  <a:pt x="248653" y="524535"/>
                </a:lnTo>
                <a:lnTo>
                  <a:pt x="246824" y="520623"/>
                </a:lnTo>
                <a:lnTo>
                  <a:pt x="242074" y="518007"/>
                </a:lnTo>
                <a:lnTo>
                  <a:pt x="243052" y="512749"/>
                </a:lnTo>
                <a:lnTo>
                  <a:pt x="241223" y="508838"/>
                </a:lnTo>
                <a:lnTo>
                  <a:pt x="236575" y="506272"/>
                </a:lnTo>
                <a:lnTo>
                  <a:pt x="191833" y="396011"/>
                </a:lnTo>
                <a:lnTo>
                  <a:pt x="182600" y="383667"/>
                </a:lnTo>
                <a:lnTo>
                  <a:pt x="176618" y="368757"/>
                </a:lnTo>
                <a:lnTo>
                  <a:pt x="171386" y="354266"/>
                </a:lnTo>
                <a:lnTo>
                  <a:pt x="166865" y="338721"/>
                </a:lnTo>
                <a:lnTo>
                  <a:pt x="168617" y="336791"/>
                </a:lnTo>
                <a:lnTo>
                  <a:pt x="170180" y="336194"/>
                </a:lnTo>
                <a:lnTo>
                  <a:pt x="174980" y="334492"/>
                </a:lnTo>
                <a:lnTo>
                  <a:pt x="178523" y="333552"/>
                </a:lnTo>
                <a:lnTo>
                  <a:pt x="182308" y="334187"/>
                </a:lnTo>
                <a:lnTo>
                  <a:pt x="179679" y="322580"/>
                </a:lnTo>
                <a:lnTo>
                  <a:pt x="176199" y="311962"/>
                </a:lnTo>
                <a:lnTo>
                  <a:pt x="171945" y="300913"/>
                </a:lnTo>
                <a:lnTo>
                  <a:pt x="165785" y="290258"/>
                </a:lnTo>
                <a:lnTo>
                  <a:pt x="162179" y="286816"/>
                </a:lnTo>
                <a:lnTo>
                  <a:pt x="158889" y="283552"/>
                </a:lnTo>
                <a:lnTo>
                  <a:pt x="157670" y="278536"/>
                </a:lnTo>
                <a:lnTo>
                  <a:pt x="148590" y="273519"/>
                </a:lnTo>
                <a:lnTo>
                  <a:pt x="148894" y="272237"/>
                </a:lnTo>
                <a:lnTo>
                  <a:pt x="150685" y="273227"/>
                </a:lnTo>
                <a:lnTo>
                  <a:pt x="149339" y="273926"/>
                </a:lnTo>
                <a:lnTo>
                  <a:pt x="157670" y="278536"/>
                </a:lnTo>
                <a:lnTo>
                  <a:pt x="160756" y="281686"/>
                </a:lnTo>
                <a:lnTo>
                  <a:pt x="163220" y="285940"/>
                </a:lnTo>
                <a:lnTo>
                  <a:pt x="165785" y="290258"/>
                </a:lnTo>
                <a:lnTo>
                  <a:pt x="165303" y="285648"/>
                </a:lnTo>
                <a:lnTo>
                  <a:pt x="164515" y="280847"/>
                </a:lnTo>
                <a:lnTo>
                  <a:pt x="159550" y="278117"/>
                </a:lnTo>
                <a:lnTo>
                  <a:pt x="161963" y="270751"/>
                </a:lnTo>
                <a:lnTo>
                  <a:pt x="159473" y="265023"/>
                </a:lnTo>
                <a:lnTo>
                  <a:pt x="154990" y="258191"/>
                </a:lnTo>
                <a:lnTo>
                  <a:pt x="156705" y="253339"/>
                </a:lnTo>
                <a:lnTo>
                  <a:pt x="155613" y="249834"/>
                </a:lnTo>
                <a:lnTo>
                  <a:pt x="150863" y="247218"/>
                </a:lnTo>
                <a:lnTo>
                  <a:pt x="151269" y="243090"/>
                </a:lnTo>
                <a:lnTo>
                  <a:pt x="151409" y="241719"/>
                </a:lnTo>
                <a:lnTo>
                  <a:pt x="150952" y="238556"/>
                </a:lnTo>
                <a:lnTo>
                  <a:pt x="150723" y="236982"/>
                </a:lnTo>
                <a:lnTo>
                  <a:pt x="146380" y="233133"/>
                </a:lnTo>
                <a:lnTo>
                  <a:pt x="146964" y="230568"/>
                </a:lnTo>
                <a:lnTo>
                  <a:pt x="146418" y="228815"/>
                </a:lnTo>
                <a:lnTo>
                  <a:pt x="145415" y="227406"/>
                </a:lnTo>
                <a:lnTo>
                  <a:pt x="145415" y="239864"/>
                </a:lnTo>
                <a:lnTo>
                  <a:pt x="144868" y="238112"/>
                </a:lnTo>
                <a:lnTo>
                  <a:pt x="144640" y="236524"/>
                </a:lnTo>
                <a:lnTo>
                  <a:pt x="144729" y="235127"/>
                </a:lnTo>
                <a:lnTo>
                  <a:pt x="144856" y="236651"/>
                </a:lnTo>
                <a:lnTo>
                  <a:pt x="144983" y="238163"/>
                </a:lnTo>
                <a:lnTo>
                  <a:pt x="145415" y="239864"/>
                </a:lnTo>
                <a:lnTo>
                  <a:pt x="145415" y="227406"/>
                </a:lnTo>
                <a:lnTo>
                  <a:pt x="144716" y="226415"/>
                </a:lnTo>
                <a:lnTo>
                  <a:pt x="143167" y="215404"/>
                </a:lnTo>
                <a:lnTo>
                  <a:pt x="140830" y="203974"/>
                </a:lnTo>
                <a:lnTo>
                  <a:pt x="137083" y="193192"/>
                </a:lnTo>
                <a:lnTo>
                  <a:pt x="131876" y="183070"/>
                </a:lnTo>
                <a:lnTo>
                  <a:pt x="131343" y="174078"/>
                </a:lnTo>
                <a:lnTo>
                  <a:pt x="129895" y="166027"/>
                </a:lnTo>
                <a:lnTo>
                  <a:pt x="127152" y="158711"/>
                </a:lnTo>
                <a:lnTo>
                  <a:pt x="123380" y="150825"/>
                </a:lnTo>
                <a:lnTo>
                  <a:pt x="123647" y="149529"/>
                </a:lnTo>
                <a:lnTo>
                  <a:pt x="49161" y="108432"/>
                </a:lnTo>
                <a:lnTo>
                  <a:pt x="49377" y="108546"/>
                </a:lnTo>
                <a:lnTo>
                  <a:pt x="123647" y="149529"/>
                </a:lnTo>
                <a:lnTo>
                  <a:pt x="123926" y="148234"/>
                </a:lnTo>
                <a:lnTo>
                  <a:pt x="124752" y="144335"/>
                </a:lnTo>
                <a:lnTo>
                  <a:pt x="121424" y="138150"/>
                </a:lnTo>
                <a:lnTo>
                  <a:pt x="119126" y="131076"/>
                </a:lnTo>
                <a:lnTo>
                  <a:pt x="118630" y="127901"/>
                </a:lnTo>
                <a:lnTo>
                  <a:pt x="46901" y="88328"/>
                </a:lnTo>
                <a:lnTo>
                  <a:pt x="47409" y="87160"/>
                </a:lnTo>
                <a:lnTo>
                  <a:pt x="47612" y="87287"/>
                </a:lnTo>
                <a:lnTo>
                  <a:pt x="47117" y="88442"/>
                </a:lnTo>
                <a:lnTo>
                  <a:pt x="118630" y="127901"/>
                </a:lnTo>
                <a:lnTo>
                  <a:pt x="109207" y="66128"/>
                </a:lnTo>
                <a:lnTo>
                  <a:pt x="105003" y="0"/>
                </a:lnTo>
                <a:lnTo>
                  <a:pt x="94183" y="1282"/>
                </a:lnTo>
                <a:lnTo>
                  <a:pt x="83451" y="1155"/>
                </a:lnTo>
                <a:lnTo>
                  <a:pt x="74015" y="1752"/>
                </a:lnTo>
                <a:lnTo>
                  <a:pt x="65824" y="7391"/>
                </a:lnTo>
                <a:lnTo>
                  <a:pt x="63119" y="8801"/>
                </a:lnTo>
                <a:lnTo>
                  <a:pt x="61683" y="10909"/>
                </a:lnTo>
                <a:lnTo>
                  <a:pt x="61404" y="13652"/>
                </a:lnTo>
                <a:lnTo>
                  <a:pt x="54190" y="14020"/>
                </a:lnTo>
                <a:lnTo>
                  <a:pt x="46532" y="12700"/>
                </a:lnTo>
                <a:lnTo>
                  <a:pt x="39522" y="11734"/>
                </a:lnTo>
                <a:lnTo>
                  <a:pt x="32423" y="16522"/>
                </a:lnTo>
                <a:lnTo>
                  <a:pt x="15278" y="24460"/>
                </a:lnTo>
                <a:lnTo>
                  <a:pt x="5346" y="37846"/>
                </a:lnTo>
                <a:lnTo>
                  <a:pt x="546" y="55499"/>
                </a:lnTo>
                <a:lnTo>
                  <a:pt x="0" y="74053"/>
                </a:lnTo>
                <a:lnTo>
                  <a:pt x="4025" y="127050"/>
                </a:lnTo>
                <a:lnTo>
                  <a:pt x="11239" y="180340"/>
                </a:lnTo>
                <a:lnTo>
                  <a:pt x="21742" y="232549"/>
                </a:lnTo>
                <a:lnTo>
                  <a:pt x="34467" y="284530"/>
                </a:lnTo>
                <a:lnTo>
                  <a:pt x="48590" y="332930"/>
                </a:lnTo>
                <a:lnTo>
                  <a:pt x="63411" y="381723"/>
                </a:lnTo>
                <a:lnTo>
                  <a:pt x="79552" y="429793"/>
                </a:lnTo>
                <a:lnTo>
                  <a:pt x="97002" y="477126"/>
                </a:lnTo>
                <a:lnTo>
                  <a:pt x="115747" y="523735"/>
                </a:lnTo>
                <a:lnTo>
                  <a:pt x="135801" y="569607"/>
                </a:lnTo>
                <a:lnTo>
                  <a:pt x="157137" y="614743"/>
                </a:lnTo>
                <a:lnTo>
                  <a:pt x="179146" y="660247"/>
                </a:lnTo>
                <a:lnTo>
                  <a:pt x="203060" y="703897"/>
                </a:lnTo>
                <a:lnTo>
                  <a:pt x="227622" y="747915"/>
                </a:lnTo>
                <a:lnTo>
                  <a:pt x="253453" y="791171"/>
                </a:lnTo>
                <a:lnTo>
                  <a:pt x="280555" y="833678"/>
                </a:lnTo>
                <a:lnTo>
                  <a:pt x="337908" y="917549"/>
                </a:lnTo>
                <a:lnTo>
                  <a:pt x="400291" y="998372"/>
                </a:lnTo>
                <a:lnTo>
                  <a:pt x="432511" y="1037907"/>
                </a:lnTo>
                <a:lnTo>
                  <a:pt x="465455" y="1076388"/>
                </a:lnTo>
                <a:lnTo>
                  <a:pt x="499110" y="1113815"/>
                </a:lnTo>
                <a:lnTo>
                  <a:pt x="533476" y="1150175"/>
                </a:lnTo>
                <a:lnTo>
                  <a:pt x="604964" y="1218628"/>
                </a:lnTo>
                <a:lnTo>
                  <a:pt x="641464" y="1251813"/>
                </a:lnTo>
                <a:lnTo>
                  <a:pt x="717207" y="1313916"/>
                </a:lnTo>
                <a:lnTo>
                  <a:pt x="755840" y="1343926"/>
                </a:lnTo>
                <a:lnTo>
                  <a:pt x="835825" y="1399667"/>
                </a:lnTo>
                <a:lnTo>
                  <a:pt x="876579" y="1426489"/>
                </a:lnTo>
                <a:lnTo>
                  <a:pt x="918032" y="1452270"/>
                </a:lnTo>
                <a:lnTo>
                  <a:pt x="960183" y="1476971"/>
                </a:lnTo>
                <a:lnTo>
                  <a:pt x="1003046" y="1500619"/>
                </a:lnTo>
                <a:lnTo>
                  <a:pt x="1046607" y="1523199"/>
                </a:lnTo>
                <a:lnTo>
                  <a:pt x="1090879" y="1544726"/>
                </a:lnTo>
                <a:lnTo>
                  <a:pt x="1180896" y="1585683"/>
                </a:lnTo>
                <a:lnTo>
                  <a:pt x="1273708" y="1622386"/>
                </a:lnTo>
                <a:lnTo>
                  <a:pt x="1320863" y="1639697"/>
                </a:lnTo>
                <a:lnTo>
                  <a:pt x="1416634" y="1672234"/>
                </a:lnTo>
                <a:lnTo>
                  <a:pt x="1465834" y="1686318"/>
                </a:lnTo>
                <a:lnTo>
                  <a:pt x="1564347" y="1711667"/>
                </a:lnTo>
                <a:lnTo>
                  <a:pt x="1614335" y="1721827"/>
                </a:lnTo>
                <a:lnTo>
                  <a:pt x="1714601" y="1739442"/>
                </a:lnTo>
                <a:lnTo>
                  <a:pt x="1764944" y="1746910"/>
                </a:lnTo>
                <a:lnTo>
                  <a:pt x="1815045" y="1754238"/>
                </a:lnTo>
                <a:lnTo>
                  <a:pt x="1865541" y="1760347"/>
                </a:lnTo>
                <a:lnTo>
                  <a:pt x="1967204" y="1770011"/>
                </a:lnTo>
                <a:lnTo>
                  <a:pt x="2120684" y="1780717"/>
                </a:lnTo>
                <a:lnTo>
                  <a:pt x="2223325" y="1785137"/>
                </a:lnTo>
                <a:lnTo>
                  <a:pt x="2326322" y="1788287"/>
                </a:lnTo>
                <a:lnTo>
                  <a:pt x="2377592" y="1790471"/>
                </a:lnTo>
                <a:lnTo>
                  <a:pt x="2381466" y="1789696"/>
                </a:lnTo>
                <a:lnTo>
                  <a:pt x="2385834" y="1787766"/>
                </a:lnTo>
                <a:lnTo>
                  <a:pt x="2390317" y="1785886"/>
                </a:lnTo>
                <a:lnTo>
                  <a:pt x="2394953" y="1788439"/>
                </a:lnTo>
                <a:lnTo>
                  <a:pt x="2401354" y="1789074"/>
                </a:lnTo>
                <a:lnTo>
                  <a:pt x="2403932" y="1793392"/>
                </a:lnTo>
                <a:lnTo>
                  <a:pt x="2406370" y="1796186"/>
                </a:lnTo>
                <a:lnTo>
                  <a:pt x="2401913" y="1799539"/>
                </a:lnTo>
                <a:lnTo>
                  <a:pt x="2397925" y="1798777"/>
                </a:lnTo>
                <a:lnTo>
                  <a:pt x="2368245" y="1817217"/>
                </a:lnTo>
                <a:lnTo>
                  <a:pt x="2337016" y="1833346"/>
                </a:lnTo>
                <a:lnTo>
                  <a:pt x="2304719" y="1847443"/>
                </a:lnTo>
                <a:lnTo>
                  <a:pt x="2271903" y="1859800"/>
                </a:lnTo>
                <a:lnTo>
                  <a:pt x="2249855" y="1867941"/>
                </a:lnTo>
                <a:lnTo>
                  <a:pt x="2228418" y="1877860"/>
                </a:lnTo>
                <a:lnTo>
                  <a:pt x="2208022" y="1889823"/>
                </a:lnTo>
                <a:lnTo>
                  <a:pt x="2189124" y="1904047"/>
                </a:lnTo>
                <a:lnTo>
                  <a:pt x="2147760" y="1924748"/>
                </a:lnTo>
                <a:lnTo>
                  <a:pt x="2120227" y="1954517"/>
                </a:lnTo>
                <a:lnTo>
                  <a:pt x="2107590" y="1991067"/>
                </a:lnTo>
                <a:lnTo>
                  <a:pt x="2109698" y="2034286"/>
                </a:lnTo>
                <a:lnTo>
                  <a:pt x="2159520" y="2038578"/>
                </a:lnTo>
                <a:lnTo>
                  <a:pt x="2208149" y="2036394"/>
                </a:lnTo>
                <a:lnTo>
                  <a:pt x="2255393" y="2029104"/>
                </a:lnTo>
                <a:lnTo>
                  <a:pt x="2301100" y="2018042"/>
                </a:lnTo>
                <a:lnTo>
                  <a:pt x="2346299" y="2002370"/>
                </a:lnTo>
                <a:lnTo>
                  <a:pt x="2390813" y="1983422"/>
                </a:lnTo>
                <a:lnTo>
                  <a:pt x="2434488" y="1962556"/>
                </a:lnTo>
                <a:lnTo>
                  <a:pt x="2510205" y="1923097"/>
                </a:lnTo>
                <a:lnTo>
                  <a:pt x="2542641" y="1907628"/>
                </a:lnTo>
                <a:lnTo>
                  <a:pt x="2582557" y="1889048"/>
                </a:lnTo>
                <a:lnTo>
                  <a:pt x="2608262" y="1877110"/>
                </a:lnTo>
                <a:lnTo>
                  <a:pt x="2641320" y="1860537"/>
                </a:lnTo>
                <a:lnTo>
                  <a:pt x="2685110" y="1832483"/>
                </a:lnTo>
                <a:lnTo>
                  <a:pt x="2701264" y="1780476"/>
                </a:lnTo>
                <a:lnTo>
                  <a:pt x="2704490" y="1734388"/>
                </a:lnTo>
                <a:lnTo>
                  <a:pt x="2705023" y="1718729"/>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
        <p:nvSpPr>
          <p:cNvPr id="7" name="object 7"/>
          <p:cNvSpPr/>
          <p:nvPr/>
        </p:nvSpPr>
        <p:spPr>
          <a:xfrm>
            <a:off x="5750092" y="4157840"/>
            <a:ext cx="3048000" cy="1519555"/>
          </a:xfrm>
          <a:custGeom>
            <a:avLst/>
            <a:gdLst/>
            <a:ahLst/>
            <a:cxnLst/>
            <a:rect l="l" t="t" r="r" b="b"/>
            <a:pathLst>
              <a:path w="3048000" h="1519554">
                <a:moveTo>
                  <a:pt x="1388334" y="377036"/>
                </a:moveTo>
                <a:lnTo>
                  <a:pt x="650740" y="722299"/>
                </a:lnTo>
                <a:lnTo>
                  <a:pt x="695081" y="699308"/>
                </a:lnTo>
                <a:lnTo>
                  <a:pt x="780046" y="646217"/>
                </a:lnTo>
                <a:lnTo>
                  <a:pt x="823839" y="622096"/>
                </a:lnTo>
                <a:lnTo>
                  <a:pt x="1004591" y="531754"/>
                </a:lnTo>
                <a:lnTo>
                  <a:pt x="1050140" y="509974"/>
                </a:lnTo>
                <a:lnTo>
                  <a:pt x="1096663" y="488791"/>
                </a:lnTo>
                <a:lnTo>
                  <a:pt x="1143470" y="468490"/>
                </a:lnTo>
                <a:lnTo>
                  <a:pt x="1190552" y="449042"/>
                </a:lnTo>
                <a:lnTo>
                  <a:pt x="1237902" y="430422"/>
                </a:lnTo>
                <a:lnTo>
                  <a:pt x="1285509" y="412601"/>
                </a:lnTo>
                <a:lnTo>
                  <a:pt x="1333367" y="395553"/>
                </a:lnTo>
                <a:lnTo>
                  <a:pt x="1381465" y="379251"/>
                </a:lnTo>
                <a:lnTo>
                  <a:pt x="1388334" y="377036"/>
                </a:lnTo>
                <a:close/>
              </a:path>
              <a:path w="3048000" h="1519554">
                <a:moveTo>
                  <a:pt x="101946" y="1519230"/>
                </a:moveTo>
                <a:lnTo>
                  <a:pt x="53117" y="1502444"/>
                </a:lnTo>
                <a:lnTo>
                  <a:pt x="18257" y="1471404"/>
                </a:lnTo>
                <a:lnTo>
                  <a:pt x="0" y="1429755"/>
                </a:lnTo>
                <a:lnTo>
                  <a:pt x="979" y="1381140"/>
                </a:lnTo>
                <a:lnTo>
                  <a:pt x="16043" y="1328702"/>
                </a:lnTo>
                <a:lnTo>
                  <a:pt x="36531" y="1278950"/>
                </a:lnTo>
                <a:lnTo>
                  <a:pt x="61684" y="1231586"/>
                </a:lnTo>
                <a:lnTo>
                  <a:pt x="90740" y="1186311"/>
                </a:lnTo>
                <a:lnTo>
                  <a:pt x="122940" y="1142827"/>
                </a:lnTo>
                <a:lnTo>
                  <a:pt x="156612" y="1101705"/>
                </a:lnTo>
                <a:lnTo>
                  <a:pt x="191660" y="1062194"/>
                </a:lnTo>
                <a:lnTo>
                  <a:pt x="228017" y="1024218"/>
                </a:lnTo>
                <a:lnTo>
                  <a:pt x="265615" y="987700"/>
                </a:lnTo>
                <a:lnTo>
                  <a:pt x="304388" y="952564"/>
                </a:lnTo>
                <a:lnTo>
                  <a:pt x="344268" y="918735"/>
                </a:lnTo>
                <a:lnTo>
                  <a:pt x="385189" y="886136"/>
                </a:lnTo>
                <a:lnTo>
                  <a:pt x="427083" y="854691"/>
                </a:lnTo>
                <a:lnTo>
                  <a:pt x="469883" y="824325"/>
                </a:lnTo>
                <a:lnTo>
                  <a:pt x="513521" y="794960"/>
                </a:lnTo>
                <a:lnTo>
                  <a:pt x="557932" y="766521"/>
                </a:lnTo>
                <a:lnTo>
                  <a:pt x="603047" y="738932"/>
                </a:lnTo>
                <a:lnTo>
                  <a:pt x="650740" y="722299"/>
                </a:lnTo>
                <a:lnTo>
                  <a:pt x="1388334" y="377036"/>
                </a:lnTo>
                <a:lnTo>
                  <a:pt x="1429796" y="363667"/>
                </a:lnTo>
                <a:lnTo>
                  <a:pt x="1478351" y="348776"/>
                </a:lnTo>
                <a:lnTo>
                  <a:pt x="1527121" y="334549"/>
                </a:lnTo>
                <a:lnTo>
                  <a:pt x="1576097" y="320960"/>
                </a:lnTo>
                <a:lnTo>
                  <a:pt x="1625272" y="307982"/>
                </a:lnTo>
                <a:lnTo>
                  <a:pt x="1674636" y="295588"/>
                </a:lnTo>
                <a:lnTo>
                  <a:pt x="1724181" y="283750"/>
                </a:lnTo>
                <a:lnTo>
                  <a:pt x="1773898" y="272442"/>
                </a:lnTo>
                <a:lnTo>
                  <a:pt x="1823778" y="261637"/>
                </a:lnTo>
                <a:lnTo>
                  <a:pt x="1874820" y="251221"/>
                </a:lnTo>
                <a:lnTo>
                  <a:pt x="1925932" y="241543"/>
                </a:lnTo>
                <a:lnTo>
                  <a:pt x="1977117" y="232605"/>
                </a:lnTo>
                <a:lnTo>
                  <a:pt x="2028375" y="224413"/>
                </a:lnTo>
                <a:lnTo>
                  <a:pt x="2079709" y="216969"/>
                </a:lnTo>
                <a:lnTo>
                  <a:pt x="2129779" y="210451"/>
                </a:lnTo>
                <a:lnTo>
                  <a:pt x="991624" y="743213"/>
                </a:lnTo>
                <a:lnTo>
                  <a:pt x="945091" y="765097"/>
                </a:lnTo>
                <a:lnTo>
                  <a:pt x="898727" y="787667"/>
                </a:lnTo>
                <a:lnTo>
                  <a:pt x="853658" y="810413"/>
                </a:lnTo>
                <a:lnTo>
                  <a:pt x="809050" y="833808"/>
                </a:lnTo>
                <a:lnTo>
                  <a:pt x="764930" y="857900"/>
                </a:lnTo>
                <a:lnTo>
                  <a:pt x="721329" y="882739"/>
                </a:lnTo>
                <a:lnTo>
                  <a:pt x="678275" y="908374"/>
                </a:lnTo>
                <a:lnTo>
                  <a:pt x="635796" y="934855"/>
                </a:lnTo>
                <a:lnTo>
                  <a:pt x="593921" y="962231"/>
                </a:lnTo>
                <a:lnTo>
                  <a:pt x="552679" y="990551"/>
                </a:lnTo>
                <a:lnTo>
                  <a:pt x="512099" y="1019865"/>
                </a:lnTo>
                <a:lnTo>
                  <a:pt x="472209" y="1050221"/>
                </a:lnTo>
                <a:lnTo>
                  <a:pt x="433038" y="1081670"/>
                </a:lnTo>
                <a:lnTo>
                  <a:pt x="394615" y="1114260"/>
                </a:lnTo>
                <a:lnTo>
                  <a:pt x="356968" y="1148041"/>
                </a:lnTo>
                <a:lnTo>
                  <a:pt x="321637" y="1181723"/>
                </a:lnTo>
                <a:lnTo>
                  <a:pt x="287800" y="1216421"/>
                </a:lnTo>
                <a:lnTo>
                  <a:pt x="255685" y="1252297"/>
                </a:lnTo>
                <a:lnTo>
                  <a:pt x="225518" y="1289513"/>
                </a:lnTo>
                <a:lnTo>
                  <a:pt x="197528" y="1328232"/>
                </a:lnTo>
                <a:lnTo>
                  <a:pt x="171943" y="1368615"/>
                </a:lnTo>
                <a:lnTo>
                  <a:pt x="148989" y="1410824"/>
                </a:lnTo>
                <a:lnTo>
                  <a:pt x="128894" y="1455021"/>
                </a:lnTo>
                <a:lnTo>
                  <a:pt x="111886" y="1501367"/>
                </a:lnTo>
                <a:lnTo>
                  <a:pt x="109763" y="1508003"/>
                </a:lnTo>
                <a:lnTo>
                  <a:pt x="105154" y="1513738"/>
                </a:lnTo>
                <a:lnTo>
                  <a:pt x="101946" y="1519230"/>
                </a:lnTo>
                <a:close/>
              </a:path>
              <a:path w="3048000" h="1519554">
                <a:moveTo>
                  <a:pt x="2726062" y="105273"/>
                </a:moveTo>
                <a:lnTo>
                  <a:pt x="2563974" y="181145"/>
                </a:lnTo>
                <a:lnTo>
                  <a:pt x="2549006" y="168575"/>
                </a:lnTo>
                <a:lnTo>
                  <a:pt x="2533646" y="159232"/>
                </a:lnTo>
                <a:lnTo>
                  <a:pt x="2518369" y="151968"/>
                </a:lnTo>
                <a:lnTo>
                  <a:pt x="2503400" y="145513"/>
                </a:lnTo>
                <a:lnTo>
                  <a:pt x="2479788" y="133066"/>
                </a:lnTo>
                <a:lnTo>
                  <a:pt x="2462441" y="117247"/>
                </a:lnTo>
                <a:lnTo>
                  <a:pt x="2452951" y="95944"/>
                </a:lnTo>
                <a:lnTo>
                  <a:pt x="2452909" y="67046"/>
                </a:lnTo>
                <a:lnTo>
                  <a:pt x="2453494" y="50539"/>
                </a:lnTo>
                <a:lnTo>
                  <a:pt x="2453077" y="33598"/>
                </a:lnTo>
                <a:lnTo>
                  <a:pt x="2456047" y="16620"/>
                </a:lnTo>
                <a:lnTo>
                  <a:pt x="2466797" y="0"/>
                </a:lnTo>
                <a:lnTo>
                  <a:pt x="2474300" y="1639"/>
                </a:lnTo>
                <a:lnTo>
                  <a:pt x="2482170" y="3261"/>
                </a:lnTo>
                <a:lnTo>
                  <a:pt x="2490135" y="5252"/>
                </a:lnTo>
                <a:lnTo>
                  <a:pt x="2497923" y="7996"/>
                </a:lnTo>
                <a:lnTo>
                  <a:pt x="2685757" y="88070"/>
                </a:lnTo>
                <a:lnTo>
                  <a:pt x="2726062" y="105273"/>
                </a:lnTo>
                <a:close/>
              </a:path>
              <a:path w="3048000" h="1519554">
                <a:moveTo>
                  <a:pt x="2522927" y="734279"/>
                </a:moveTo>
                <a:lnTo>
                  <a:pt x="2509235" y="714551"/>
                </a:lnTo>
                <a:lnTo>
                  <a:pt x="2502455" y="689318"/>
                </a:lnTo>
                <a:lnTo>
                  <a:pt x="2501636" y="662378"/>
                </a:lnTo>
                <a:lnTo>
                  <a:pt x="2503746" y="634532"/>
                </a:lnTo>
                <a:lnTo>
                  <a:pt x="2512937" y="588732"/>
                </a:lnTo>
                <a:lnTo>
                  <a:pt x="2531106" y="548056"/>
                </a:lnTo>
                <a:lnTo>
                  <a:pt x="2557444" y="512044"/>
                </a:lnTo>
                <a:lnTo>
                  <a:pt x="2591142" y="480237"/>
                </a:lnTo>
                <a:lnTo>
                  <a:pt x="2698909" y="394153"/>
                </a:lnTo>
                <a:lnTo>
                  <a:pt x="2697700" y="391279"/>
                </a:lnTo>
                <a:lnTo>
                  <a:pt x="2695683" y="385205"/>
                </a:lnTo>
                <a:lnTo>
                  <a:pt x="2604369" y="383743"/>
                </a:lnTo>
                <a:lnTo>
                  <a:pt x="2558742" y="383476"/>
                </a:lnTo>
                <a:lnTo>
                  <a:pt x="2513166" y="384500"/>
                </a:lnTo>
                <a:lnTo>
                  <a:pt x="2461826" y="386982"/>
                </a:lnTo>
                <a:lnTo>
                  <a:pt x="2410629" y="390034"/>
                </a:lnTo>
                <a:lnTo>
                  <a:pt x="2359575" y="393660"/>
                </a:lnTo>
                <a:lnTo>
                  <a:pt x="2308664" y="397863"/>
                </a:lnTo>
                <a:lnTo>
                  <a:pt x="2257899" y="402646"/>
                </a:lnTo>
                <a:lnTo>
                  <a:pt x="2207279" y="408015"/>
                </a:lnTo>
                <a:lnTo>
                  <a:pt x="2156806" y="413972"/>
                </a:lnTo>
                <a:lnTo>
                  <a:pt x="2106480" y="420522"/>
                </a:lnTo>
                <a:lnTo>
                  <a:pt x="2056302" y="427667"/>
                </a:lnTo>
                <a:lnTo>
                  <a:pt x="2006274" y="435412"/>
                </a:lnTo>
                <a:lnTo>
                  <a:pt x="1956395" y="443761"/>
                </a:lnTo>
                <a:lnTo>
                  <a:pt x="1906668" y="452716"/>
                </a:lnTo>
                <a:lnTo>
                  <a:pt x="1857091" y="462283"/>
                </a:lnTo>
                <a:lnTo>
                  <a:pt x="1807668" y="472465"/>
                </a:lnTo>
                <a:lnTo>
                  <a:pt x="1758397" y="483264"/>
                </a:lnTo>
                <a:lnTo>
                  <a:pt x="1709281" y="494686"/>
                </a:lnTo>
                <a:lnTo>
                  <a:pt x="1660320" y="506734"/>
                </a:lnTo>
                <a:lnTo>
                  <a:pt x="1611515" y="519411"/>
                </a:lnTo>
                <a:lnTo>
                  <a:pt x="1562867" y="532722"/>
                </a:lnTo>
                <a:lnTo>
                  <a:pt x="1514376" y="546670"/>
                </a:lnTo>
                <a:lnTo>
                  <a:pt x="1466044" y="561259"/>
                </a:lnTo>
                <a:lnTo>
                  <a:pt x="1417871" y="576492"/>
                </a:lnTo>
                <a:lnTo>
                  <a:pt x="1369858" y="592374"/>
                </a:lnTo>
                <a:lnTo>
                  <a:pt x="1322006" y="608907"/>
                </a:lnTo>
                <a:lnTo>
                  <a:pt x="1274316" y="626096"/>
                </a:lnTo>
                <a:lnTo>
                  <a:pt x="1226789" y="643945"/>
                </a:lnTo>
                <a:lnTo>
                  <a:pt x="1179426" y="662457"/>
                </a:lnTo>
                <a:lnTo>
                  <a:pt x="1132226" y="681636"/>
                </a:lnTo>
                <a:lnTo>
                  <a:pt x="1085193" y="701486"/>
                </a:lnTo>
                <a:lnTo>
                  <a:pt x="1038325" y="722010"/>
                </a:lnTo>
                <a:lnTo>
                  <a:pt x="991624" y="743213"/>
                </a:lnTo>
                <a:lnTo>
                  <a:pt x="2129779" y="210451"/>
                </a:lnTo>
                <a:lnTo>
                  <a:pt x="2182609" y="204339"/>
                </a:lnTo>
                <a:lnTo>
                  <a:pt x="2234177" y="199161"/>
                </a:lnTo>
                <a:lnTo>
                  <a:pt x="2285825" y="194745"/>
                </a:lnTo>
                <a:lnTo>
                  <a:pt x="2337556" y="191096"/>
                </a:lnTo>
                <a:lnTo>
                  <a:pt x="2389371" y="188216"/>
                </a:lnTo>
                <a:lnTo>
                  <a:pt x="2441270" y="186110"/>
                </a:lnTo>
                <a:lnTo>
                  <a:pt x="2493255" y="184780"/>
                </a:lnTo>
                <a:lnTo>
                  <a:pt x="2545328" y="184231"/>
                </a:lnTo>
                <a:lnTo>
                  <a:pt x="2549454" y="184226"/>
                </a:lnTo>
                <a:lnTo>
                  <a:pt x="2553503" y="182881"/>
                </a:lnTo>
                <a:lnTo>
                  <a:pt x="2563974" y="181145"/>
                </a:lnTo>
                <a:lnTo>
                  <a:pt x="2726062" y="105273"/>
                </a:lnTo>
                <a:lnTo>
                  <a:pt x="3006343" y="225477"/>
                </a:lnTo>
                <a:lnTo>
                  <a:pt x="3029992" y="237651"/>
                </a:lnTo>
                <a:lnTo>
                  <a:pt x="3042852" y="250889"/>
                </a:lnTo>
                <a:lnTo>
                  <a:pt x="3047482" y="269089"/>
                </a:lnTo>
                <a:lnTo>
                  <a:pt x="3046442" y="296149"/>
                </a:lnTo>
                <a:lnTo>
                  <a:pt x="3045669" y="304492"/>
                </a:lnTo>
                <a:lnTo>
                  <a:pt x="3045280" y="313068"/>
                </a:lnTo>
                <a:lnTo>
                  <a:pt x="3046630" y="321243"/>
                </a:lnTo>
                <a:lnTo>
                  <a:pt x="3047745" y="356682"/>
                </a:lnTo>
                <a:lnTo>
                  <a:pt x="3038705" y="386220"/>
                </a:lnTo>
                <a:lnTo>
                  <a:pt x="3019635" y="410700"/>
                </a:lnTo>
                <a:lnTo>
                  <a:pt x="2990660" y="430967"/>
                </a:lnTo>
                <a:lnTo>
                  <a:pt x="2660175" y="615662"/>
                </a:lnTo>
                <a:lnTo>
                  <a:pt x="2639821" y="628179"/>
                </a:lnTo>
                <a:lnTo>
                  <a:pt x="2601177" y="656631"/>
                </a:lnTo>
                <a:lnTo>
                  <a:pt x="2567940" y="686994"/>
                </a:lnTo>
                <a:lnTo>
                  <a:pt x="2539631" y="720008"/>
                </a:lnTo>
                <a:lnTo>
                  <a:pt x="2530580" y="730697"/>
                </a:lnTo>
                <a:lnTo>
                  <a:pt x="2522927" y="734279"/>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
        <p:nvSpPr>
          <p:cNvPr id="8" name="object 8"/>
          <p:cNvSpPr txBox="1">
            <a:spLocks noGrp="1"/>
          </p:cNvSpPr>
          <p:nvPr>
            <p:ph type="title"/>
          </p:nvPr>
        </p:nvSpPr>
        <p:spPr>
          <a:xfrm>
            <a:off x="2864619" y="906435"/>
            <a:ext cx="13016469" cy="752770"/>
          </a:xfrm>
          <a:prstGeom prst="rect">
            <a:avLst/>
          </a:prstGeom>
        </p:spPr>
        <p:txBody>
          <a:bodyPr vert="horz" wrap="square" lIns="0" tIns="13970" rIns="0" bIns="0" rtlCol="0">
            <a:spAutoFit/>
          </a:bodyPr>
          <a:lstStyle/>
          <a:p>
            <a:pPr marL="12700">
              <a:lnSpc>
                <a:spcPct val="100000"/>
              </a:lnSpc>
              <a:spcBef>
                <a:spcPts val="110"/>
              </a:spcBef>
            </a:pPr>
            <a:r>
              <a:rPr sz="4800" u="sng" dirty="0">
                <a:solidFill>
                  <a:schemeClr val="bg1"/>
                </a:solidFill>
                <a:latin typeface="Tahoma" panose="020B0604030504040204" pitchFamily="34" charset="0"/>
                <a:ea typeface="Tahoma" panose="020B0604030504040204" pitchFamily="34" charset="0"/>
                <a:cs typeface="Tahoma" panose="020B0604030504040204" pitchFamily="34" charset="0"/>
              </a:rPr>
              <a:t>PROGRESSION IN THE BANKING SECTOR</a:t>
            </a:r>
          </a:p>
        </p:txBody>
      </p:sp>
      <p:sp>
        <p:nvSpPr>
          <p:cNvPr id="9" name="object 9"/>
          <p:cNvSpPr txBox="1"/>
          <p:nvPr/>
        </p:nvSpPr>
        <p:spPr>
          <a:xfrm rot="21207199">
            <a:off x="610756" y="2919833"/>
            <a:ext cx="3566814" cy="320601"/>
          </a:xfrm>
          <a:prstGeom prst="rect">
            <a:avLst/>
          </a:prstGeom>
        </p:spPr>
        <p:txBody>
          <a:bodyPr vert="horz" wrap="square" lIns="0" tIns="12700" rIns="0" bIns="0" rtlCol="0">
            <a:spAutoFit/>
          </a:bodyPr>
          <a:lstStyle/>
          <a:p>
            <a:pPr marL="12700">
              <a:lnSpc>
                <a:spcPct val="100000"/>
              </a:lnSpc>
              <a:spcBef>
                <a:spcPts val="100"/>
              </a:spcBef>
            </a:pPr>
            <a:r>
              <a:rPr lang="en-US" sz="2000" b="1" spc="235" dirty="0">
                <a:solidFill>
                  <a:schemeClr val="bg1"/>
                </a:solidFill>
                <a:latin typeface="Trebuchet MS"/>
                <a:cs typeface="Trebuchet MS"/>
              </a:rPr>
              <a:t>D</a:t>
            </a:r>
            <a:r>
              <a:rPr lang="en-US" sz="2000" b="1" spc="195" dirty="0">
                <a:solidFill>
                  <a:schemeClr val="bg1"/>
                </a:solidFill>
                <a:latin typeface="Trebuchet MS"/>
                <a:cs typeface="Trebuchet MS"/>
              </a:rPr>
              <a:t>o</a:t>
            </a:r>
            <a:r>
              <a:rPr lang="en-US" sz="2000" b="1" spc="235" dirty="0">
                <a:solidFill>
                  <a:schemeClr val="bg1"/>
                </a:solidFill>
                <a:latin typeface="Trebuchet MS"/>
                <a:cs typeface="Trebuchet MS"/>
              </a:rPr>
              <a:t>cu</a:t>
            </a:r>
            <a:r>
              <a:rPr lang="en-US" sz="2000" b="1" spc="200" dirty="0">
                <a:solidFill>
                  <a:schemeClr val="bg1"/>
                </a:solidFill>
                <a:latin typeface="Trebuchet MS"/>
                <a:cs typeface="Trebuchet MS"/>
              </a:rPr>
              <a:t>m</a:t>
            </a:r>
            <a:r>
              <a:rPr lang="en-US" sz="2000" b="1" spc="140" dirty="0">
                <a:solidFill>
                  <a:schemeClr val="bg1"/>
                </a:solidFill>
                <a:latin typeface="Trebuchet MS"/>
                <a:cs typeface="Trebuchet MS"/>
              </a:rPr>
              <a:t>e</a:t>
            </a:r>
            <a:r>
              <a:rPr lang="en-US" sz="2000" b="1" spc="235" dirty="0">
                <a:solidFill>
                  <a:schemeClr val="bg1"/>
                </a:solidFill>
                <a:latin typeface="Trebuchet MS"/>
                <a:cs typeface="Trebuchet MS"/>
              </a:rPr>
              <a:t>n</a:t>
            </a:r>
            <a:r>
              <a:rPr lang="en-US" sz="2000" b="1" spc="250" dirty="0">
                <a:solidFill>
                  <a:schemeClr val="bg1"/>
                </a:solidFill>
                <a:latin typeface="Trebuchet MS"/>
                <a:cs typeface="Trebuchet MS"/>
              </a:rPr>
              <a:t>t</a:t>
            </a:r>
            <a:r>
              <a:rPr lang="en-US" sz="2000" b="1" spc="190" dirty="0">
                <a:solidFill>
                  <a:schemeClr val="bg1"/>
                </a:solidFill>
                <a:latin typeface="Trebuchet MS"/>
                <a:cs typeface="Trebuchet MS"/>
              </a:rPr>
              <a:t>-b</a:t>
            </a:r>
            <a:r>
              <a:rPr lang="en-US" sz="2000" b="1" spc="175" dirty="0">
                <a:solidFill>
                  <a:schemeClr val="bg1"/>
                </a:solidFill>
                <a:latin typeface="Trebuchet MS"/>
                <a:cs typeface="Trebuchet MS"/>
              </a:rPr>
              <a:t>a</a:t>
            </a:r>
            <a:r>
              <a:rPr lang="en-US" sz="2000" b="1" spc="345" dirty="0">
                <a:solidFill>
                  <a:schemeClr val="bg1"/>
                </a:solidFill>
                <a:latin typeface="Trebuchet MS"/>
                <a:cs typeface="Trebuchet MS"/>
              </a:rPr>
              <a:t>s</a:t>
            </a:r>
            <a:r>
              <a:rPr lang="en-US" sz="2000" b="1" spc="140" dirty="0">
                <a:solidFill>
                  <a:schemeClr val="bg1"/>
                </a:solidFill>
                <a:latin typeface="Trebuchet MS"/>
                <a:cs typeface="Trebuchet MS"/>
              </a:rPr>
              <a:t>e</a:t>
            </a:r>
            <a:r>
              <a:rPr lang="en-US" sz="2000" b="1" spc="195" dirty="0">
                <a:solidFill>
                  <a:schemeClr val="bg1"/>
                </a:solidFill>
                <a:latin typeface="Trebuchet MS"/>
                <a:cs typeface="Trebuchet MS"/>
              </a:rPr>
              <a:t>d</a:t>
            </a:r>
            <a:r>
              <a:rPr lang="en-US" sz="2000" b="1" spc="-220" dirty="0">
                <a:solidFill>
                  <a:schemeClr val="bg1"/>
                </a:solidFill>
                <a:latin typeface="Trebuchet MS"/>
                <a:cs typeface="Trebuchet MS"/>
              </a:rPr>
              <a:t> </a:t>
            </a:r>
            <a:r>
              <a:rPr lang="en-US" sz="2000" b="1" spc="260" dirty="0">
                <a:solidFill>
                  <a:schemeClr val="bg1"/>
                </a:solidFill>
                <a:latin typeface="Trebuchet MS"/>
                <a:cs typeface="Trebuchet MS"/>
              </a:rPr>
              <a:t>R</a:t>
            </a:r>
            <a:r>
              <a:rPr lang="en-US" sz="2000" b="1" spc="140" dirty="0">
                <a:solidFill>
                  <a:schemeClr val="bg1"/>
                </a:solidFill>
                <a:latin typeface="Trebuchet MS"/>
                <a:cs typeface="Trebuchet MS"/>
              </a:rPr>
              <a:t>e</a:t>
            </a:r>
            <a:r>
              <a:rPr lang="en-US" sz="2000" b="1" spc="235" dirty="0">
                <a:solidFill>
                  <a:schemeClr val="bg1"/>
                </a:solidFill>
                <a:latin typeface="Trebuchet MS"/>
                <a:cs typeface="Trebuchet MS"/>
              </a:rPr>
              <a:t>c</a:t>
            </a:r>
            <a:r>
              <a:rPr lang="en-US" sz="2000" b="1" spc="195" dirty="0">
                <a:solidFill>
                  <a:schemeClr val="bg1"/>
                </a:solidFill>
                <a:latin typeface="Trebuchet MS"/>
                <a:cs typeface="Trebuchet MS"/>
              </a:rPr>
              <a:t>o</a:t>
            </a:r>
            <a:r>
              <a:rPr lang="en-US" sz="2000" b="1" spc="240" dirty="0">
                <a:solidFill>
                  <a:schemeClr val="bg1"/>
                </a:solidFill>
                <a:latin typeface="Trebuchet MS"/>
                <a:cs typeface="Trebuchet MS"/>
              </a:rPr>
              <a:t>r</a:t>
            </a:r>
            <a:r>
              <a:rPr lang="en-US" sz="2000" b="1" spc="195" dirty="0">
                <a:solidFill>
                  <a:schemeClr val="bg1"/>
                </a:solidFill>
                <a:latin typeface="Trebuchet MS"/>
                <a:cs typeface="Trebuchet MS"/>
              </a:rPr>
              <a:t>d</a:t>
            </a:r>
            <a:endParaRPr lang="en-US" sz="2000" b="1" dirty="0">
              <a:solidFill>
                <a:schemeClr val="bg1"/>
              </a:solidFill>
              <a:latin typeface="Trebuchet MS"/>
              <a:cs typeface="Trebuchet MS"/>
            </a:endParaRPr>
          </a:p>
        </p:txBody>
      </p:sp>
      <p:sp>
        <p:nvSpPr>
          <p:cNvPr id="10" name="object 10"/>
          <p:cNvSpPr txBox="1"/>
          <p:nvPr/>
        </p:nvSpPr>
        <p:spPr>
          <a:xfrm>
            <a:off x="5372051" y="8252951"/>
            <a:ext cx="2095549" cy="320601"/>
          </a:xfrm>
          <a:prstGeom prst="rect">
            <a:avLst/>
          </a:prstGeom>
        </p:spPr>
        <p:txBody>
          <a:bodyPr vert="horz" wrap="square" lIns="0" tIns="12700" rIns="0" bIns="0" rtlCol="0">
            <a:spAutoFit/>
          </a:bodyPr>
          <a:lstStyle>
            <a:defPPr>
              <a:defRPr lang="en-US"/>
            </a:defPPr>
            <a:lvl1pPr marL="12700">
              <a:lnSpc>
                <a:spcPct val="100000"/>
              </a:lnSpc>
              <a:spcBef>
                <a:spcPts val="100"/>
              </a:spcBef>
              <a:defRPr sz="2000" b="1" spc="235">
                <a:solidFill>
                  <a:schemeClr val="bg1"/>
                </a:solidFill>
                <a:latin typeface="Trebuchet MS"/>
                <a:cs typeface="Trebuchet MS"/>
              </a:defRPr>
            </a:lvl1pPr>
          </a:lstStyle>
          <a:p>
            <a:r>
              <a:rPr lang="en-US" dirty="0"/>
              <a:t>Bank Queue</a:t>
            </a:r>
          </a:p>
        </p:txBody>
      </p:sp>
      <p:sp>
        <p:nvSpPr>
          <p:cNvPr id="11" name="object 11"/>
          <p:cNvSpPr txBox="1"/>
          <p:nvPr/>
        </p:nvSpPr>
        <p:spPr>
          <a:xfrm rot="21395137">
            <a:off x="10831298" y="3469905"/>
            <a:ext cx="927023" cy="320601"/>
          </a:xfrm>
          <a:prstGeom prst="rect">
            <a:avLst/>
          </a:prstGeom>
        </p:spPr>
        <p:txBody>
          <a:bodyPr vert="horz" wrap="square" lIns="0" tIns="12700" rIns="0" bIns="0" rtlCol="0">
            <a:spAutoFit/>
          </a:bodyPr>
          <a:lstStyle>
            <a:defPPr>
              <a:defRPr lang="en-US"/>
            </a:defPPr>
            <a:lvl1pPr marL="12700">
              <a:lnSpc>
                <a:spcPct val="100000"/>
              </a:lnSpc>
              <a:spcBef>
                <a:spcPts val="100"/>
              </a:spcBef>
              <a:defRPr sz="2000" b="1" spc="235">
                <a:solidFill>
                  <a:schemeClr val="bg1"/>
                </a:solidFill>
                <a:latin typeface="Trebuchet MS"/>
                <a:cs typeface="Trebuchet MS"/>
              </a:defRPr>
            </a:lvl1pPr>
          </a:lstStyle>
          <a:p>
            <a:r>
              <a:rPr dirty="0"/>
              <a:t>ATM</a:t>
            </a:r>
          </a:p>
        </p:txBody>
      </p:sp>
      <p:sp>
        <p:nvSpPr>
          <p:cNvPr id="12" name="object 12"/>
          <p:cNvSpPr txBox="1"/>
          <p:nvPr/>
        </p:nvSpPr>
        <p:spPr>
          <a:xfrm>
            <a:off x="13354049" y="8413251"/>
            <a:ext cx="3858636" cy="320601"/>
          </a:xfrm>
          <a:prstGeom prst="rect">
            <a:avLst/>
          </a:prstGeom>
        </p:spPr>
        <p:txBody>
          <a:bodyPr vert="horz" wrap="square" lIns="0" tIns="12700" rIns="0" bIns="0" rtlCol="0">
            <a:spAutoFit/>
          </a:bodyPr>
          <a:lstStyle>
            <a:defPPr>
              <a:defRPr lang="en-US"/>
            </a:defPPr>
            <a:lvl1pPr marL="12700">
              <a:lnSpc>
                <a:spcPct val="100000"/>
              </a:lnSpc>
              <a:spcBef>
                <a:spcPts val="100"/>
              </a:spcBef>
              <a:defRPr sz="2000" b="1" spc="235">
                <a:solidFill>
                  <a:schemeClr val="bg1"/>
                </a:solidFill>
                <a:latin typeface="Trebuchet MS"/>
                <a:cs typeface="Trebuchet MS"/>
              </a:defRPr>
            </a:lvl1pPr>
          </a:lstStyle>
          <a:p>
            <a:r>
              <a:rPr lang="en-US" dirty="0"/>
              <a:t>Online Or Mobile Banking</a:t>
            </a:r>
          </a:p>
        </p:txBody>
      </p:sp>
      <p:sp>
        <p:nvSpPr>
          <p:cNvPr id="13" name="object 13"/>
          <p:cNvSpPr/>
          <p:nvPr/>
        </p:nvSpPr>
        <p:spPr>
          <a:xfrm>
            <a:off x="13427113" y="4319529"/>
            <a:ext cx="1922145" cy="1773555"/>
          </a:xfrm>
          <a:custGeom>
            <a:avLst/>
            <a:gdLst/>
            <a:ahLst/>
            <a:cxnLst/>
            <a:rect l="l" t="t" r="r" b="b"/>
            <a:pathLst>
              <a:path w="1922144" h="1773554">
                <a:moveTo>
                  <a:pt x="1397561" y="1539252"/>
                </a:moveTo>
                <a:lnTo>
                  <a:pt x="1422982" y="1506782"/>
                </a:lnTo>
                <a:lnTo>
                  <a:pt x="1461499" y="1488487"/>
                </a:lnTo>
                <a:lnTo>
                  <a:pt x="1531167" y="1477202"/>
                </a:lnTo>
                <a:lnTo>
                  <a:pt x="1565414" y="1482887"/>
                </a:lnTo>
                <a:lnTo>
                  <a:pt x="1599318" y="1495158"/>
                </a:lnTo>
                <a:lnTo>
                  <a:pt x="1696880" y="1539877"/>
                </a:lnTo>
                <a:lnTo>
                  <a:pt x="1701967" y="1534501"/>
                </a:lnTo>
                <a:lnTo>
                  <a:pt x="1670995" y="1470545"/>
                </a:lnTo>
                <a:lnTo>
                  <a:pt x="1638519" y="1407443"/>
                </a:lnTo>
                <a:lnTo>
                  <a:pt x="1613445" y="1363323"/>
                </a:lnTo>
                <a:lnTo>
                  <a:pt x="1587812" y="1319685"/>
                </a:lnTo>
                <a:lnTo>
                  <a:pt x="1561615" y="1276533"/>
                </a:lnTo>
                <a:lnTo>
                  <a:pt x="1534851" y="1233870"/>
                </a:lnTo>
                <a:lnTo>
                  <a:pt x="1507514" y="1191700"/>
                </a:lnTo>
                <a:lnTo>
                  <a:pt x="1479600" y="1150028"/>
                </a:lnTo>
                <a:lnTo>
                  <a:pt x="1451103" y="1108857"/>
                </a:lnTo>
                <a:lnTo>
                  <a:pt x="1422020" y="1068190"/>
                </a:lnTo>
                <a:lnTo>
                  <a:pt x="1392346" y="1028033"/>
                </a:lnTo>
                <a:lnTo>
                  <a:pt x="1362076" y="988388"/>
                </a:lnTo>
                <a:lnTo>
                  <a:pt x="1331204" y="949260"/>
                </a:lnTo>
                <a:lnTo>
                  <a:pt x="1299728" y="910652"/>
                </a:lnTo>
                <a:lnTo>
                  <a:pt x="1267641" y="872569"/>
                </a:lnTo>
                <a:lnTo>
                  <a:pt x="1234939" y="835014"/>
                </a:lnTo>
                <a:lnTo>
                  <a:pt x="1201618" y="797991"/>
                </a:lnTo>
                <a:lnTo>
                  <a:pt x="1167672" y="761504"/>
                </a:lnTo>
                <a:lnTo>
                  <a:pt x="1133097" y="725557"/>
                </a:lnTo>
                <a:lnTo>
                  <a:pt x="1097889" y="690154"/>
                </a:lnTo>
                <a:lnTo>
                  <a:pt x="1062043" y="655299"/>
                </a:lnTo>
                <a:lnTo>
                  <a:pt x="1025553" y="620995"/>
                </a:lnTo>
                <a:lnTo>
                  <a:pt x="988415" y="587247"/>
                </a:lnTo>
                <a:lnTo>
                  <a:pt x="950626" y="554058"/>
                </a:lnTo>
                <a:lnTo>
                  <a:pt x="912178" y="521433"/>
                </a:lnTo>
                <a:lnTo>
                  <a:pt x="873070" y="489374"/>
                </a:lnTo>
                <a:lnTo>
                  <a:pt x="833294" y="457887"/>
                </a:lnTo>
                <a:lnTo>
                  <a:pt x="792848" y="426975"/>
                </a:lnTo>
                <a:lnTo>
                  <a:pt x="751723" y="396730"/>
                </a:lnTo>
                <a:lnTo>
                  <a:pt x="710097" y="367430"/>
                </a:lnTo>
                <a:lnTo>
                  <a:pt x="667917" y="339154"/>
                </a:lnTo>
                <a:lnTo>
                  <a:pt x="625130" y="311986"/>
                </a:lnTo>
                <a:lnTo>
                  <a:pt x="581683" y="286007"/>
                </a:lnTo>
                <a:lnTo>
                  <a:pt x="537522" y="261298"/>
                </a:lnTo>
                <a:lnTo>
                  <a:pt x="492594" y="237942"/>
                </a:lnTo>
                <a:lnTo>
                  <a:pt x="446846" y="216020"/>
                </a:lnTo>
                <a:lnTo>
                  <a:pt x="400225" y="195614"/>
                </a:lnTo>
                <a:lnTo>
                  <a:pt x="352678" y="176807"/>
                </a:lnTo>
                <a:lnTo>
                  <a:pt x="306645" y="160662"/>
                </a:lnTo>
                <a:lnTo>
                  <a:pt x="260294" y="146923"/>
                </a:lnTo>
                <a:lnTo>
                  <a:pt x="213556" y="136047"/>
                </a:lnTo>
                <a:lnTo>
                  <a:pt x="166361" y="128490"/>
                </a:lnTo>
                <a:lnTo>
                  <a:pt x="118638" y="124709"/>
                </a:lnTo>
                <a:lnTo>
                  <a:pt x="70320" y="125159"/>
                </a:lnTo>
                <a:lnTo>
                  <a:pt x="21335" y="130299"/>
                </a:lnTo>
                <a:lnTo>
                  <a:pt x="15981" y="131148"/>
                </a:lnTo>
                <a:lnTo>
                  <a:pt x="10382" y="129955"/>
                </a:lnTo>
                <a:lnTo>
                  <a:pt x="5442" y="129650"/>
                </a:lnTo>
                <a:lnTo>
                  <a:pt x="0" y="89844"/>
                </a:lnTo>
                <a:lnTo>
                  <a:pt x="9354" y="54750"/>
                </a:lnTo>
                <a:lnTo>
                  <a:pt x="31895" y="27474"/>
                </a:lnTo>
                <a:lnTo>
                  <a:pt x="66017" y="11125"/>
                </a:lnTo>
                <a:lnTo>
                  <a:pt x="118162" y="2006"/>
                </a:lnTo>
                <a:lnTo>
                  <a:pt x="170338" y="0"/>
                </a:lnTo>
                <a:lnTo>
                  <a:pt x="222429" y="3869"/>
                </a:lnTo>
                <a:lnTo>
                  <a:pt x="274319" y="12379"/>
                </a:lnTo>
                <a:lnTo>
                  <a:pt x="322681" y="23351"/>
                </a:lnTo>
                <a:lnTo>
                  <a:pt x="370135" y="36492"/>
                </a:lnTo>
                <a:lnTo>
                  <a:pt x="416731" y="51674"/>
                </a:lnTo>
                <a:lnTo>
                  <a:pt x="462519" y="68770"/>
                </a:lnTo>
                <a:lnTo>
                  <a:pt x="507550" y="87655"/>
                </a:lnTo>
                <a:lnTo>
                  <a:pt x="551875" y="108201"/>
                </a:lnTo>
                <a:lnTo>
                  <a:pt x="595545" y="130281"/>
                </a:lnTo>
                <a:lnTo>
                  <a:pt x="638610" y="153770"/>
                </a:lnTo>
                <a:lnTo>
                  <a:pt x="681121" y="178540"/>
                </a:lnTo>
                <a:lnTo>
                  <a:pt x="723128" y="204465"/>
                </a:lnTo>
                <a:lnTo>
                  <a:pt x="759025" y="237807"/>
                </a:lnTo>
                <a:lnTo>
                  <a:pt x="799393" y="264870"/>
                </a:lnTo>
                <a:lnTo>
                  <a:pt x="841260" y="289849"/>
                </a:lnTo>
                <a:lnTo>
                  <a:pt x="881651" y="316941"/>
                </a:lnTo>
                <a:lnTo>
                  <a:pt x="920947" y="346414"/>
                </a:lnTo>
                <a:lnTo>
                  <a:pt x="960487" y="375604"/>
                </a:lnTo>
                <a:lnTo>
                  <a:pt x="999904" y="404952"/>
                </a:lnTo>
                <a:lnTo>
                  <a:pt x="1038829" y="434896"/>
                </a:lnTo>
                <a:lnTo>
                  <a:pt x="1076927" y="465619"/>
                </a:lnTo>
                <a:lnTo>
                  <a:pt x="1114255" y="497103"/>
                </a:lnTo>
                <a:lnTo>
                  <a:pt x="1150841" y="529319"/>
                </a:lnTo>
                <a:lnTo>
                  <a:pt x="1186716" y="562239"/>
                </a:lnTo>
                <a:lnTo>
                  <a:pt x="1221907" y="595833"/>
                </a:lnTo>
                <a:lnTo>
                  <a:pt x="1256445" y="630073"/>
                </a:lnTo>
                <a:lnTo>
                  <a:pt x="1290360" y="664930"/>
                </a:lnTo>
                <a:lnTo>
                  <a:pt x="1323679" y="700376"/>
                </a:lnTo>
                <a:lnTo>
                  <a:pt x="1356433" y="736381"/>
                </a:lnTo>
                <a:lnTo>
                  <a:pt x="1388652" y="772917"/>
                </a:lnTo>
                <a:lnTo>
                  <a:pt x="1420363" y="809954"/>
                </a:lnTo>
                <a:lnTo>
                  <a:pt x="1451598" y="847465"/>
                </a:lnTo>
                <a:lnTo>
                  <a:pt x="1482385" y="885420"/>
                </a:lnTo>
                <a:lnTo>
                  <a:pt x="1514267" y="925965"/>
                </a:lnTo>
                <a:lnTo>
                  <a:pt x="1545360" y="967008"/>
                </a:lnTo>
                <a:lnTo>
                  <a:pt x="1575657" y="1008556"/>
                </a:lnTo>
                <a:lnTo>
                  <a:pt x="1605156" y="1050613"/>
                </a:lnTo>
                <a:lnTo>
                  <a:pt x="1633852" y="1093183"/>
                </a:lnTo>
                <a:lnTo>
                  <a:pt x="1661740" y="1136270"/>
                </a:lnTo>
                <a:lnTo>
                  <a:pt x="1688818" y="1179880"/>
                </a:lnTo>
                <a:lnTo>
                  <a:pt x="1715080" y="1224016"/>
                </a:lnTo>
                <a:lnTo>
                  <a:pt x="1740522" y="1268684"/>
                </a:lnTo>
                <a:lnTo>
                  <a:pt x="1765141" y="1313888"/>
                </a:lnTo>
                <a:lnTo>
                  <a:pt x="1790381" y="1362497"/>
                </a:lnTo>
                <a:lnTo>
                  <a:pt x="1792734" y="1364840"/>
                </a:lnTo>
                <a:lnTo>
                  <a:pt x="1797608" y="1371506"/>
                </a:lnTo>
                <a:lnTo>
                  <a:pt x="1801098" y="1356703"/>
                </a:lnTo>
                <a:lnTo>
                  <a:pt x="1802210" y="1342794"/>
                </a:lnTo>
                <a:lnTo>
                  <a:pt x="1801904" y="1329599"/>
                </a:lnTo>
                <a:lnTo>
                  <a:pt x="1801145" y="1316938"/>
                </a:lnTo>
                <a:lnTo>
                  <a:pt x="1801522" y="1296172"/>
                </a:lnTo>
                <a:lnTo>
                  <a:pt x="1806436" y="1278578"/>
                </a:lnTo>
                <a:lnTo>
                  <a:pt x="1817913" y="1264522"/>
                </a:lnTo>
                <a:lnTo>
                  <a:pt x="1837976" y="1254369"/>
                </a:lnTo>
                <a:lnTo>
                  <a:pt x="1849650" y="1248993"/>
                </a:lnTo>
                <a:lnTo>
                  <a:pt x="1861274" y="1242769"/>
                </a:lnTo>
                <a:lnTo>
                  <a:pt x="1874111" y="1238885"/>
                </a:lnTo>
                <a:lnTo>
                  <a:pt x="1889425" y="1240531"/>
                </a:lnTo>
                <a:lnTo>
                  <a:pt x="1891156" y="1248058"/>
                </a:lnTo>
                <a:lnTo>
                  <a:pt x="1894228" y="1256392"/>
                </a:lnTo>
                <a:lnTo>
                  <a:pt x="1918519" y="1640706"/>
                </a:lnTo>
                <a:lnTo>
                  <a:pt x="1921773" y="1694391"/>
                </a:lnTo>
                <a:lnTo>
                  <a:pt x="1921599" y="1715088"/>
                </a:lnTo>
                <a:lnTo>
                  <a:pt x="1916906" y="1728660"/>
                </a:lnTo>
                <a:lnTo>
                  <a:pt x="1905883" y="1738253"/>
                </a:lnTo>
                <a:lnTo>
                  <a:pt x="1886718" y="1747009"/>
                </a:lnTo>
                <a:lnTo>
                  <a:pt x="1880650" y="1749395"/>
                </a:lnTo>
                <a:lnTo>
                  <a:pt x="1874555" y="1752129"/>
                </a:lnTo>
                <a:lnTo>
                  <a:pt x="1869348" y="1755930"/>
                </a:lnTo>
                <a:lnTo>
                  <a:pt x="1845116" y="1769120"/>
                </a:lnTo>
                <a:lnTo>
                  <a:pt x="1821427" y="1773187"/>
                </a:lnTo>
                <a:lnTo>
                  <a:pt x="1797738" y="1768513"/>
                </a:lnTo>
                <a:lnTo>
                  <a:pt x="1773506" y="1755480"/>
                </a:lnTo>
                <a:lnTo>
                  <a:pt x="1692498" y="1699948"/>
                </a:lnTo>
                <a:lnTo>
                  <a:pt x="1611114" y="1644998"/>
                </a:lnTo>
                <a:lnTo>
                  <a:pt x="1529409" y="1590562"/>
                </a:lnTo>
                <a:lnTo>
                  <a:pt x="1480276" y="1563922"/>
                </a:lnTo>
                <a:lnTo>
                  <a:pt x="1431365" y="1547222"/>
                </a:lnTo>
                <a:lnTo>
                  <a:pt x="1397561" y="1539252"/>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3" descr="People with documents">
            <a:extLst>
              <a:ext uri="{FF2B5EF4-FFF2-40B4-BE49-F238E27FC236}">
                <a16:creationId xmlns:a16="http://schemas.microsoft.com/office/drawing/2014/main" id="{0CA2E80D-F3EC-4A5F-8E65-56FEA206EE0F}"/>
              </a:ext>
            </a:extLst>
          </p:cNvPr>
          <p:cNvSpPr/>
          <p:nvPr/>
        </p:nvSpPr>
        <p:spPr bwMode="ltGray">
          <a:xfrm>
            <a:off x="2095499" y="6971048"/>
            <a:ext cx="14097001" cy="947538"/>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FFC0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0" tIns="0" rIns="0" bIns="0" rtlCol="0"/>
          <a:lstStyle/>
          <a:p>
            <a:endParaRPr lang="en-US" dirty="0"/>
          </a:p>
        </p:txBody>
      </p:sp>
      <p:sp>
        <p:nvSpPr>
          <p:cNvPr id="14" name="object 3" descr="People with documents">
            <a:extLst>
              <a:ext uri="{FF2B5EF4-FFF2-40B4-BE49-F238E27FC236}">
                <a16:creationId xmlns:a16="http://schemas.microsoft.com/office/drawing/2014/main" id="{0CA2E80D-F3EC-4A5F-8E65-56FEA206EE0F}"/>
              </a:ext>
            </a:extLst>
          </p:cNvPr>
          <p:cNvSpPr/>
          <p:nvPr/>
        </p:nvSpPr>
        <p:spPr bwMode="ltGray">
          <a:xfrm>
            <a:off x="0" y="2739899"/>
            <a:ext cx="18288000" cy="947538"/>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FFC000"/>
          </a:solidFill>
        </p:spPr>
        <p:txBody>
          <a:bodyPr wrap="square" lIns="0" tIns="0" rIns="0" bIns="0" rtlCol="0"/>
          <a:lstStyle/>
          <a:p>
            <a:endParaRPr lang="en-US" dirty="0"/>
          </a:p>
        </p:txBody>
      </p:sp>
      <p:sp>
        <p:nvSpPr>
          <p:cNvPr id="13" name="object 3" descr="People with documents">
            <a:extLst>
              <a:ext uri="{FF2B5EF4-FFF2-40B4-BE49-F238E27FC236}">
                <a16:creationId xmlns:a16="http://schemas.microsoft.com/office/drawing/2014/main" id="{0CA2E80D-F3EC-4A5F-8E65-56FEA206EE0F}"/>
              </a:ext>
            </a:extLst>
          </p:cNvPr>
          <p:cNvSpPr/>
          <p:nvPr/>
        </p:nvSpPr>
        <p:spPr bwMode="ltGray">
          <a:xfrm>
            <a:off x="1" y="2813874"/>
            <a:ext cx="18288000" cy="4615626"/>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032A2F"/>
          </a:solidFill>
        </p:spPr>
        <p:txBody>
          <a:bodyPr wrap="square" lIns="0" tIns="0" rIns="0" bIns="0" rtlCol="0"/>
          <a:lstStyle/>
          <a:p>
            <a:endParaRPr lang="en-US" dirty="0"/>
          </a:p>
        </p:txBody>
      </p:sp>
      <p:sp>
        <p:nvSpPr>
          <p:cNvPr id="3" name="object 3"/>
          <p:cNvSpPr txBox="1"/>
          <p:nvPr/>
        </p:nvSpPr>
        <p:spPr>
          <a:xfrm>
            <a:off x="11289691" y="3328702"/>
            <a:ext cx="6670054" cy="3475310"/>
          </a:xfrm>
          <a:prstGeom prst="rect">
            <a:avLst/>
          </a:prstGeom>
        </p:spPr>
        <p:txBody>
          <a:bodyPr vert="horz" wrap="square" lIns="0" tIns="12700" rIns="0" bIns="0" rtlCol="0">
            <a:spAutoFit/>
          </a:bodyPr>
          <a:lstStyle/>
          <a:p>
            <a:pPr marL="12700" marR="206375" algn="just">
              <a:lnSpc>
                <a:spcPct val="150000"/>
              </a:lnSpc>
              <a:spcBef>
                <a:spcPts val="100"/>
              </a:spcBef>
            </a:pPr>
            <a:r>
              <a:rPr sz="2500" spc="100" dirty="0">
                <a:solidFill>
                  <a:schemeClr val="bg1"/>
                </a:solidFill>
                <a:latin typeface="Trebuchet MS"/>
                <a:cs typeface="Trebuchet MS"/>
              </a:rPr>
              <a:t>Awareness</a:t>
            </a:r>
            <a:r>
              <a:rPr sz="2500" spc="114" dirty="0">
                <a:solidFill>
                  <a:schemeClr val="bg1"/>
                </a:solidFill>
                <a:latin typeface="Trebuchet MS"/>
                <a:cs typeface="Trebuchet MS"/>
              </a:rPr>
              <a:t> </a:t>
            </a:r>
            <a:r>
              <a:rPr sz="2500" spc="75" dirty="0">
                <a:solidFill>
                  <a:schemeClr val="bg1"/>
                </a:solidFill>
                <a:latin typeface="Trebuchet MS"/>
                <a:cs typeface="Trebuchet MS"/>
              </a:rPr>
              <a:t>and</a:t>
            </a:r>
            <a:r>
              <a:rPr sz="2500" spc="120" dirty="0">
                <a:solidFill>
                  <a:schemeClr val="bg1"/>
                </a:solidFill>
                <a:latin typeface="Trebuchet MS"/>
                <a:cs typeface="Trebuchet MS"/>
              </a:rPr>
              <a:t> usage </a:t>
            </a:r>
            <a:r>
              <a:rPr sz="2500" spc="85" dirty="0">
                <a:solidFill>
                  <a:schemeClr val="bg1"/>
                </a:solidFill>
                <a:latin typeface="Trebuchet MS"/>
                <a:cs typeface="Trebuchet MS"/>
              </a:rPr>
              <a:t>of</a:t>
            </a:r>
            <a:r>
              <a:rPr sz="2500" spc="120" dirty="0">
                <a:solidFill>
                  <a:schemeClr val="bg1"/>
                </a:solidFill>
                <a:latin typeface="Trebuchet MS"/>
                <a:cs typeface="Trebuchet MS"/>
              </a:rPr>
              <a:t> </a:t>
            </a:r>
            <a:r>
              <a:rPr sz="2500" spc="45" dirty="0">
                <a:solidFill>
                  <a:schemeClr val="bg1"/>
                </a:solidFill>
                <a:latin typeface="Trebuchet MS"/>
                <a:cs typeface="Trebuchet MS"/>
              </a:rPr>
              <a:t>financial</a:t>
            </a:r>
            <a:r>
              <a:rPr sz="2500" spc="120" dirty="0">
                <a:solidFill>
                  <a:schemeClr val="bg1"/>
                </a:solidFill>
                <a:latin typeface="Trebuchet MS"/>
                <a:cs typeface="Trebuchet MS"/>
              </a:rPr>
              <a:t> </a:t>
            </a:r>
            <a:r>
              <a:rPr sz="2500" spc="90" dirty="0">
                <a:solidFill>
                  <a:schemeClr val="bg1"/>
                </a:solidFill>
                <a:latin typeface="Trebuchet MS"/>
                <a:cs typeface="Trebuchet MS"/>
              </a:rPr>
              <a:t>products</a:t>
            </a:r>
            <a:r>
              <a:rPr sz="2500" spc="120" dirty="0">
                <a:solidFill>
                  <a:schemeClr val="bg1"/>
                </a:solidFill>
                <a:latin typeface="Trebuchet MS"/>
                <a:cs typeface="Trebuchet MS"/>
              </a:rPr>
              <a:t> </a:t>
            </a:r>
            <a:r>
              <a:rPr sz="2500" spc="75" dirty="0">
                <a:solidFill>
                  <a:schemeClr val="bg1"/>
                </a:solidFill>
                <a:latin typeface="Trebuchet MS"/>
                <a:cs typeface="Trebuchet MS"/>
              </a:rPr>
              <a:t>and</a:t>
            </a:r>
            <a:r>
              <a:rPr sz="2500" spc="120" dirty="0">
                <a:solidFill>
                  <a:schemeClr val="bg1"/>
                </a:solidFill>
                <a:latin typeface="Trebuchet MS"/>
                <a:cs typeface="Trebuchet MS"/>
              </a:rPr>
              <a:t> </a:t>
            </a:r>
            <a:r>
              <a:rPr sz="2500" spc="35" dirty="0">
                <a:solidFill>
                  <a:schemeClr val="bg1"/>
                </a:solidFill>
                <a:latin typeface="Trebuchet MS"/>
                <a:cs typeface="Trebuchet MS"/>
              </a:rPr>
              <a:t>services:</a:t>
            </a:r>
            <a:r>
              <a:rPr sz="2500" spc="120" dirty="0">
                <a:solidFill>
                  <a:schemeClr val="bg1"/>
                </a:solidFill>
                <a:latin typeface="Trebuchet MS"/>
                <a:cs typeface="Trebuchet MS"/>
              </a:rPr>
              <a:t> </a:t>
            </a:r>
            <a:r>
              <a:rPr sz="2500" spc="345" dirty="0">
                <a:solidFill>
                  <a:schemeClr val="bg1"/>
                </a:solidFill>
                <a:latin typeface="Trebuchet MS"/>
                <a:cs typeface="Trebuchet MS"/>
              </a:rPr>
              <a:t>A</a:t>
            </a:r>
            <a:r>
              <a:rPr sz="2500" spc="120" dirty="0">
                <a:solidFill>
                  <a:schemeClr val="bg1"/>
                </a:solidFill>
                <a:latin typeface="Trebuchet MS"/>
                <a:cs typeface="Trebuchet MS"/>
              </a:rPr>
              <a:t> </a:t>
            </a:r>
            <a:r>
              <a:rPr sz="2500" spc="55" dirty="0">
                <a:solidFill>
                  <a:schemeClr val="bg1"/>
                </a:solidFill>
                <a:latin typeface="Trebuchet MS"/>
                <a:cs typeface="Trebuchet MS"/>
              </a:rPr>
              <a:t>large</a:t>
            </a:r>
            <a:r>
              <a:rPr sz="2500" spc="120" dirty="0">
                <a:solidFill>
                  <a:schemeClr val="bg1"/>
                </a:solidFill>
                <a:latin typeface="Trebuchet MS"/>
                <a:cs typeface="Trebuchet MS"/>
              </a:rPr>
              <a:t> </a:t>
            </a:r>
            <a:r>
              <a:rPr sz="2500" spc="60" dirty="0">
                <a:solidFill>
                  <a:schemeClr val="bg1"/>
                </a:solidFill>
                <a:latin typeface="Trebuchet MS"/>
                <a:cs typeface="Trebuchet MS"/>
              </a:rPr>
              <a:t>number</a:t>
            </a:r>
            <a:r>
              <a:rPr sz="2500" spc="120" dirty="0">
                <a:solidFill>
                  <a:schemeClr val="bg1"/>
                </a:solidFill>
                <a:latin typeface="Trebuchet MS"/>
                <a:cs typeface="Trebuchet MS"/>
              </a:rPr>
              <a:t> </a:t>
            </a:r>
            <a:r>
              <a:rPr sz="2500" spc="85" dirty="0">
                <a:solidFill>
                  <a:schemeClr val="bg1"/>
                </a:solidFill>
                <a:latin typeface="Trebuchet MS"/>
                <a:cs typeface="Trebuchet MS"/>
              </a:rPr>
              <a:t>of</a:t>
            </a:r>
            <a:r>
              <a:rPr lang="en-US" sz="2500" spc="85" dirty="0">
                <a:solidFill>
                  <a:schemeClr val="bg1"/>
                </a:solidFill>
                <a:latin typeface="Trebuchet MS"/>
                <a:cs typeface="Trebuchet MS"/>
              </a:rPr>
              <a:t> </a:t>
            </a:r>
            <a:r>
              <a:rPr lang="en-US" sz="2500" spc="95" dirty="0">
                <a:solidFill>
                  <a:schemeClr val="bg1"/>
                </a:solidFill>
                <a:latin typeface="Trebuchet MS"/>
                <a:cs typeface="Trebuchet MS"/>
              </a:rPr>
              <a:t>Ghanaians</a:t>
            </a:r>
            <a:r>
              <a:rPr lang="en-US" sz="2500" spc="125" dirty="0">
                <a:solidFill>
                  <a:schemeClr val="bg1"/>
                </a:solidFill>
                <a:latin typeface="Trebuchet MS"/>
                <a:cs typeface="Trebuchet MS"/>
              </a:rPr>
              <a:t> </a:t>
            </a:r>
            <a:r>
              <a:rPr lang="en-US" sz="2500" spc="25" dirty="0">
                <a:solidFill>
                  <a:schemeClr val="bg1"/>
                </a:solidFill>
                <a:latin typeface="Trebuchet MS"/>
                <a:cs typeface="Trebuchet MS"/>
              </a:rPr>
              <a:t>are</a:t>
            </a:r>
            <a:r>
              <a:rPr lang="en-US" sz="2500" spc="130" dirty="0">
                <a:solidFill>
                  <a:schemeClr val="bg1"/>
                </a:solidFill>
                <a:latin typeface="Trebuchet MS"/>
                <a:cs typeface="Trebuchet MS"/>
              </a:rPr>
              <a:t> </a:t>
            </a:r>
            <a:r>
              <a:rPr lang="en-US" sz="2500" spc="70" dirty="0">
                <a:solidFill>
                  <a:schemeClr val="bg1"/>
                </a:solidFill>
                <a:latin typeface="Trebuchet MS"/>
                <a:cs typeface="Trebuchet MS"/>
              </a:rPr>
              <a:t>not </a:t>
            </a:r>
            <a:r>
              <a:rPr lang="en-US" sz="2500" spc="40" dirty="0">
                <a:solidFill>
                  <a:schemeClr val="bg1"/>
                </a:solidFill>
                <a:latin typeface="Trebuchet MS"/>
                <a:cs typeface="Trebuchet MS"/>
              </a:rPr>
              <a:t>well-informed</a:t>
            </a:r>
            <a:r>
              <a:rPr lang="en-US" sz="2500" spc="114" dirty="0">
                <a:solidFill>
                  <a:schemeClr val="bg1"/>
                </a:solidFill>
                <a:latin typeface="Trebuchet MS"/>
                <a:cs typeface="Trebuchet MS"/>
              </a:rPr>
              <a:t> </a:t>
            </a:r>
            <a:r>
              <a:rPr lang="en-US" sz="2500" spc="70" dirty="0">
                <a:solidFill>
                  <a:schemeClr val="bg1"/>
                </a:solidFill>
                <a:latin typeface="Trebuchet MS"/>
                <a:cs typeface="Trebuchet MS"/>
              </a:rPr>
              <a:t>about</a:t>
            </a:r>
            <a:r>
              <a:rPr lang="en-US" sz="2500" spc="110" dirty="0">
                <a:solidFill>
                  <a:schemeClr val="bg1"/>
                </a:solidFill>
                <a:latin typeface="Trebuchet MS"/>
                <a:cs typeface="Trebuchet MS"/>
              </a:rPr>
              <a:t> </a:t>
            </a:r>
            <a:r>
              <a:rPr lang="en-US" sz="2500" spc="20" dirty="0">
                <a:solidFill>
                  <a:schemeClr val="bg1"/>
                </a:solidFill>
                <a:latin typeface="Trebuchet MS"/>
                <a:cs typeface="Trebuchet MS"/>
              </a:rPr>
              <a:t>the</a:t>
            </a:r>
            <a:r>
              <a:rPr lang="en-US" sz="2500" spc="110" dirty="0">
                <a:solidFill>
                  <a:schemeClr val="bg1"/>
                </a:solidFill>
                <a:latin typeface="Trebuchet MS"/>
                <a:cs typeface="Trebuchet MS"/>
              </a:rPr>
              <a:t> </a:t>
            </a:r>
            <a:r>
              <a:rPr lang="en-US" sz="2500" spc="80" dirty="0">
                <a:solidFill>
                  <a:schemeClr val="bg1"/>
                </a:solidFill>
                <a:latin typeface="Trebuchet MS"/>
                <a:cs typeface="Trebuchet MS"/>
              </a:rPr>
              <a:t>various</a:t>
            </a:r>
            <a:r>
              <a:rPr lang="en-US" sz="2500" spc="110" dirty="0">
                <a:solidFill>
                  <a:schemeClr val="bg1"/>
                </a:solidFill>
                <a:latin typeface="Trebuchet MS"/>
                <a:cs typeface="Trebuchet MS"/>
              </a:rPr>
              <a:t> </a:t>
            </a:r>
            <a:r>
              <a:rPr lang="en-US" sz="2500" spc="45" dirty="0">
                <a:solidFill>
                  <a:schemeClr val="bg1"/>
                </a:solidFill>
                <a:latin typeface="Trebuchet MS"/>
                <a:cs typeface="Trebuchet MS"/>
              </a:rPr>
              <a:t>financial</a:t>
            </a:r>
            <a:r>
              <a:rPr lang="en-US" sz="2500" spc="114" dirty="0">
                <a:solidFill>
                  <a:schemeClr val="bg1"/>
                </a:solidFill>
                <a:latin typeface="Trebuchet MS"/>
                <a:cs typeface="Trebuchet MS"/>
              </a:rPr>
              <a:t> </a:t>
            </a:r>
            <a:r>
              <a:rPr lang="en-US" sz="2500" spc="110" dirty="0">
                <a:solidFill>
                  <a:schemeClr val="bg1"/>
                </a:solidFill>
                <a:latin typeface="Trebuchet MS"/>
                <a:cs typeface="Trebuchet MS"/>
              </a:rPr>
              <a:t>options </a:t>
            </a:r>
            <a:r>
              <a:rPr lang="en-US" sz="2500" spc="114" dirty="0">
                <a:solidFill>
                  <a:schemeClr val="bg1"/>
                </a:solidFill>
                <a:latin typeface="Trebuchet MS"/>
                <a:cs typeface="Trebuchet MS"/>
              </a:rPr>
              <a:t> </a:t>
            </a:r>
            <a:r>
              <a:rPr lang="en-US" sz="2500" spc="35" dirty="0">
                <a:solidFill>
                  <a:schemeClr val="bg1"/>
                </a:solidFill>
                <a:latin typeface="Trebuchet MS"/>
                <a:cs typeface="Trebuchet MS"/>
              </a:rPr>
              <a:t>available</a:t>
            </a:r>
            <a:r>
              <a:rPr lang="en-US" sz="2500" spc="114" dirty="0">
                <a:solidFill>
                  <a:schemeClr val="bg1"/>
                </a:solidFill>
                <a:latin typeface="Trebuchet MS"/>
                <a:cs typeface="Trebuchet MS"/>
              </a:rPr>
              <a:t> </a:t>
            </a:r>
            <a:r>
              <a:rPr lang="en-US" sz="2500" spc="70" dirty="0">
                <a:solidFill>
                  <a:schemeClr val="bg1"/>
                </a:solidFill>
                <a:latin typeface="Trebuchet MS"/>
                <a:cs typeface="Trebuchet MS"/>
              </a:rPr>
              <a:t>to</a:t>
            </a:r>
            <a:r>
              <a:rPr lang="en-US" sz="2500" spc="120" dirty="0">
                <a:solidFill>
                  <a:schemeClr val="bg1"/>
                </a:solidFill>
                <a:latin typeface="Trebuchet MS"/>
                <a:cs typeface="Trebuchet MS"/>
              </a:rPr>
              <a:t> </a:t>
            </a:r>
            <a:r>
              <a:rPr lang="en-US" sz="2500" spc="-35" dirty="0">
                <a:solidFill>
                  <a:schemeClr val="bg1"/>
                </a:solidFill>
                <a:latin typeface="Trebuchet MS"/>
                <a:cs typeface="Trebuchet MS"/>
              </a:rPr>
              <a:t>them,</a:t>
            </a:r>
            <a:r>
              <a:rPr lang="en-US" sz="2500" spc="120" dirty="0">
                <a:solidFill>
                  <a:schemeClr val="bg1"/>
                </a:solidFill>
                <a:latin typeface="Trebuchet MS"/>
                <a:cs typeface="Trebuchet MS"/>
              </a:rPr>
              <a:t> </a:t>
            </a:r>
            <a:r>
              <a:rPr lang="en-US" sz="2500" spc="50" dirty="0">
                <a:solidFill>
                  <a:schemeClr val="bg1"/>
                </a:solidFill>
                <a:latin typeface="Trebuchet MS"/>
                <a:cs typeface="Trebuchet MS"/>
              </a:rPr>
              <a:t>which</a:t>
            </a:r>
            <a:r>
              <a:rPr lang="en-US" sz="2500" spc="120" dirty="0">
                <a:solidFill>
                  <a:schemeClr val="bg1"/>
                </a:solidFill>
                <a:latin typeface="Trebuchet MS"/>
                <a:cs typeface="Trebuchet MS"/>
              </a:rPr>
              <a:t> </a:t>
            </a:r>
            <a:r>
              <a:rPr lang="en-US" sz="2500" spc="75" dirty="0">
                <a:solidFill>
                  <a:schemeClr val="bg1"/>
                </a:solidFill>
                <a:latin typeface="Trebuchet MS"/>
                <a:cs typeface="Trebuchet MS"/>
              </a:rPr>
              <a:t>can</a:t>
            </a:r>
            <a:r>
              <a:rPr lang="en-US" sz="2500" spc="120" dirty="0">
                <a:solidFill>
                  <a:schemeClr val="bg1"/>
                </a:solidFill>
                <a:latin typeface="Trebuchet MS"/>
                <a:cs typeface="Trebuchet MS"/>
              </a:rPr>
              <a:t> </a:t>
            </a:r>
            <a:r>
              <a:rPr lang="en-US" sz="2500" spc="45" dirty="0">
                <a:solidFill>
                  <a:schemeClr val="bg1"/>
                </a:solidFill>
                <a:latin typeface="Trebuchet MS"/>
                <a:cs typeface="Trebuchet MS"/>
              </a:rPr>
              <a:t>lead</a:t>
            </a:r>
            <a:r>
              <a:rPr lang="en-US" sz="2500" spc="120" dirty="0">
                <a:solidFill>
                  <a:schemeClr val="bg1"/>
                </a:solidFill>
                <a:latin typeface="Trebuchet MS"/>
                <a:cs typeface="Trebuchet MS"/>
              </a:rPr>
              <a:t> </a:t>
            </a:r>
            <a:r>
              <a:rPr lang="en-US" sz="2500" spc="70" dirty="0">
                <a:solidFill>
                  <a:schemeClr val="bg1"/>
                </a:solidFill>
                <a:latin typeface="Trebuchet MS"/>
                <a:cs typeface="Trebuchet MS"/>
              </a:rPr>
              <a:t>to</a:t>
            </a:r>
            <a:r>
              <a:rPr lang="en-US" sz="2500" spc="120" dirty="0">
                <a:solidFill>
                  <a:schemeClr val="bg1"/>
                </a:solidFill>
                <a:latin typeface="Trebuchet MS"/>
                <a:cs typeface="Trebuchet MS"/>
              </a:rPr>
              <a:t> </a:t>
            </a:r>
            <a:r>
              <a:rPr lang="en-US" sz="2500" spc="45" dirty="0">
                <a:solidFill>
                  <a:schemeClr val="bg1"/>
                </a:solidFill>
                <a:latin typeface="Trebuchet MS"/>
                <a:cs typeface="Trebuchet MS"/>
              </a:rPr>
              <a:t>underutilization</a:t>
            </a:r>
            <a:r>
              <a:rPr lang="en-US" sz="2500" spc="120" dirty="0">
                <a:solidFill>
                  <a:schemeClr val="bg1"/>
                </a:solidFill>
                <a:latin typeface="Trebuchet MS"/>
                <a:cs typeface="Trebuchet MS"/>
              </a:rPr>
              <a:t> </a:t>
            </a:r>
            <a:r>
              <a:rPr lang="en-US" sz="2500" spc="85" dirty="0">
                <a:solidFill>
                  <a:schemeClr val="bg1"/>
                </a:solidFill>
                <a:latin typeface="Trebuchet MS"/>
                <a:cs typeface="Trebuchet MS"/>
              </a:rPr>
              <a:t>of</a:t>
            </a:r>
            <a:r>
              <a:rPr lang="en-US" sz="2500" spc="120" dirty="0">
                <a:solidFill>
                  <a:schemeClr val="bg1"/>
                </a:solidFill>
                <a:latin typeface="Trebuchet MS"/>
                <a:cs typeface="Trebuchet MS"/>
              </a:rPr>
              <a:t> </a:t>
            </a:r>
            <a:r>
              <a:rPr lang="en-US" sz="2500" spc="50" dirty="0">
                <a:solidFill>
                  <a:schemeClr val="bg1"/>
                </a:solidFill>
                <a:latin typeface="Trebuchet MS"/>
                <a:cs typeface="Trebuchet MS"/>
              </a:rPr>
              <a:t>beneficial</a:t>
            </a:r>
            <a:r>
              <a:rPr lang="en-US" sz="2500" spc="120" dirty="0">
                <a:solidFill>
                  <a:schemeClr val="bg1"/>
                </a:solidFill>
                <a:latin typeface="Trebuchet MS"/>
                <a:cs typeface="Trebuchet MS"/>
              </a:rPr>
              <a:t> </a:t>
            </a:r>
            <a:r>
              <a:rPr lang="en-US" sz="2500" spc="45" dirty="0">
                <a:solidFill>
                  <a:schemeClr val="bg1"/>
                </a:solidFill>
                <a:latin typeface="Trebuchet MS"/>
                <a:cs typeface="Trebuchet MS"/>
              </a:rPr>
              <a:t>financial </a:t>
            </a:r>
            <a:r>
              <a:rPr lang="en-US" sz="2500" spc="-740" dirty="0">
                <a:solidFill>
                  <a:schemeClr val="bg1"/>
                </a:solidFill>
                <a:latin typeface="Trebuchet MS"/>
                <a:cs typeface="Trebuchet MS"/>
              </a:rPr>
              <a:t> </a:t>
            </a:r>
            <a:r>
              <a:rPr lang="en-US" sz="2500" spc="85" dirty="0">
                <a:solidFill>
                  <a:schemeClr val="bg1"/>
                </a:solidFill>
                <a:latin typeface="Trebuchet MS"/>
                <a:cs typeface="Trebuchet MS"/>
              </a:rPr>
              <a:t>services</a:t>
            </a:r>
            <a:endParaRPr lang="en-US" sz="2500" dirty="0">
              <a:solidFill>
                <a:schemeClr val="bg1"/>
              </a:solidFill>
              <a:latin typeface="Trebuchet MS"/>
              <a:cs typeface="Trebuchet MS"/>
            </a:endParaRPr>
          </a:p>
        </p:txBody>
      </p:sp>
      <p:sp>
        <p:nvSpPr>
          <p:cNvPr id="5" name="object 5"/>
          <p:cNvSpPr txBox="1">
            <a:spLocks noGrp="1"/>
          </p:cNvSpPr>
          <p:nvPr>
            <p:ph type="title"/>
          </p:nvPr>
        </p:nvSpPr>
        <p:spPr>
          <a:xfrm>
            <a:off x="6504264" y="1931276"/>
            <a:ext cx="6317439" cy="752770"/>
          </a:xfrm>
          <a:prstGeom prst="rect">
            <a:avLst/>
          </a:prstGeom>
        </p:spPr>
        <p:txBody>
          <a:bodyPr vert="horz" wrap="square" lIns="0" tIns="13970" rIns="0" bIns="0" rtlCol="0">
            <a:spAutoFit/>
          </a:bodyPr>
          <a:lstStyle/>
          <a:p>
            <a:pPr marL="12700">
              <a:lnSpc>
                <a:spcPct val="100000"/>
              </a:lnSpc>
              <a:spcBef>
                <a:spcPts val="110"/>
              </a:spcBef>
            </a:pPr>
            <a:r>
              <a:rPr lang="en-US" sz="4800" dirty="0">
                <a:solidFill>
                  <a:srgbClr val="1F2020"/>
                </a:solidFill>
                <a:latin typeface="Tahoma" panose="020B0604030504040204" pitchFamily="34" charset="0"/>
                <a:ea typeface="Tahoma" panose="020B0604030504040204" pitchFamily="34" charset="0"/>
                <a:cs typeface="Tahoma" panose="020B0604030504040204" pitchFamily="34" charset="0"/>
              </a:rPr>
              <a:t>ONLINE RESEARCH</a:t>
            </a:r>
            <a:endParaRPr lang="en-US" sz="48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10" name="Content Placeholder 11" descr="Chart">
            <a:extLst>
              <a:ext uri="{FF2B5EF4-FFF2-40B4-BE49-F238E27FC236}">
                <a16:creationId xmlns:a16="http://schemas.microsoft.com/office/drawing/2014/main" id="{B880674A-C407-4235-A8D0-4F3C148E035B}"/>
              </a:ext>
            </a:extLst>
          </p:cNvPr>
          <p:cNvGraphicFramePr>
            <a:graphicFrameLocks noChangeAspect="1"/>
          </p:cNvGraphicFramePr>
          <p:nvPr>
            <p:extLst>
              <p:ext uri="{D42A27DB-BD31-4B8C-83A1-F6EECF244321}">
                <p14:modId xmlns:p14="http://schemas.microsoft.com/office/powerpoint/2010/main" val="3963483336"/>
              </p:ext>
            </p:extLst>
          </p:nvPr>
        </p:nvGraphicFramePr>
        <p:xfrm>
          <a:off x="6962054" y="3013989"/>
          <a:ext cx="4417437" cy="3845353"/>
        </p:xfrm>
        <a:graphic>
          <a:graphicData uri="http://schemas.openxmlformats.org/drawingml/2006/chart">
            <c:chart xmlns:c="http://schemas.openxmlformats.org/drawingml/2006/chart" xmlns:r="http://schemas.openxmlformats.org/officeDocument/2006/relationships" r:id="rId2"/>
          </a:graphicData>
        </a:graphic>
      </p:graphicFrame>
      <p:sp>
        <p:nvSpPr>
          <p:cNvPr id="6" name="object 6"/>
          <p:cNvSpPr txBox="1"/>
          <p:nvPr/>
        </p:nvSpPr>
        <p:spPr>
          <a:xfrm>
            <a:off x="8511494" y="4360885"/>
            <a:ext cx="1540162" cy="936154"/>
          </a:xfrm>
          <a:prstGeom prst="rect">
            <a:avLst/>
          </a:prstGeom>
        </p:spPr>
        <p:txBody>
          <a:bodyPr vert="horz" wrap="square" lIns="0" tIns="12700" rIns="0" bIns="0" rtlCol="0">
            <a:spAutoFit/>
          </a:bodyPr>
          <a:lstStyle/>
          <a:p>
            <a:pPr marL="12700">
              <a:lnSpc>
                <a:spcPct val="100000"/>
              </a:lnSpc>
              <a:spcBef>
                <a:spcPts val="100"/>
              </a:spcBef>
            </a:pPr>
            <a:r>
              <a:rPr sz="6000" b="1" spc="-300" dirty="0">
                <a:solidFill>
                  <a:srgbClr val="FFC000"/>
                </a:solidFill>
                <a:latin typeface="Trebuchet MS"/>
                <a:cs typeface="Trebuchet MS"/>
              </a:rPr>
              <a:t>72%</a:t>
            </a:r>
          </a:p>
        </p:txBody>
      </p:sp>
      <p:sp>
        <p:nvSpPr>
          <p:cNvPr id="11" name="object 3"/>
          <p:cNvSpPr txBox="1"/>
          <p:nvPr/>
        </p:nvSpPr>
        <p:spPr>
          <a:xfrm>
            <a:off x="210302" y="3328702"/>
            <a:ext cx="6979950" cy="2898229"/>
          </a:xfrm>
          <a:prstGeom prst="rect">
            <a:avLst/>
          </a:prstGeom>
        </p:spPr>
        <p:txBody>
          <a:bodyPr vert="horz" wrap="square" lIns="0" tIns="12700" rIns="0" bIns="0" rtlCol="0">
            <a:spAutoFit/>
          </a:bodyPr>
          <a:lstStyle/>
          <a:p>
            <a:pPr marL="12700" marR="206375" algn="just">
              <a:lnSpc>
                <a:spcPct val="150000"/>
              </a:lnSpc>
              <a:spcBef>
                <a:spcPts val="100"/>
              </a:spcBef>
            </a:pPr>
            <a:r>
              <a:rPr lang="en-US" sz="2500" spc="200" dirty="0">
                <a:solidFill>
                  <a:schemeClr val="bg1"/>
                </a:solidFill>
                <a:latin typeface="Trebuchet MS"/>
                <a:cs typeface="Trebuchet MS"/>
              </a:rPr>
              <a:t>In</a:t>
            </a:r>
            <a:r>
              <a:rPr lang="en-US" sz="2500" spc="114" dirty="0">
                <a:solidFill>
                  <a:schemeClr val="bg1"/>
                </a:solidFill>
                <a:latin typeface="Trebuchet MS"/>
                <a:cs typeface="Trebuchet MS"/>
              </a:rPr>
              <a:t> </a:t>
            </a:r>
            <a:r>
              <a:rPr lang="en-US" sz="2500" spc="85" dirty="0">
                <a:solidFill>
                  <a:schemeClr val="bg1"/>
                </a:solidFill>
                <a:latin typeface="Trebuchet MS"/>
                <a:cs typeface="Trebuchet MS"/>
              </a:rPr>
              <a:t>our</a:t>
            </a:r>
            <a:r>
              <a:rPr lang="en-US" sz="2500" spc="114" dirty="0">
                <a:solidFill>
                  <a:schemeClr val="bg1"/>
                </a:solidFill>
                <a:latin typeface="Trebuchet MS"/>
                <a:cs typeface="Trebuchet MS"/>
              </a:rPr>
              <a:t> </a:t>
            </a:r>
            <a:r>
              <a:rPr lang="en-US" sz="2500" spc="55" dirty="0">
                <a:solidFill>
                  <a:schemeClr val="bg1"/>
                </a:solidFill>
                <a:latin typeface="Trebuchet MS"/>
                <a:cs typeface="Trebuchet MS"/>
              </a:rPr>
              <a:t>research</a:t>
            </a:r>
            <a:r>
              <a:rPr lang="en-US" sz="2500" spc="114" dirty="0">
                <a:solidFill>
                  <a:schemeClr val="bg1"/>
                </a:solidFill>
                <a:latin typeface="Trebuchet MS"/>
                <a:cs typeface="Trebuchet MS"/>
              </a:rPr>
              <a:t> </a:t>
            </a:r>
            <a:r>
              <a:rPr lang="en-US" sz="2500" spc="30" dirty="0">
                <a:solidFill>
                  <a:schemeClr val="bg1"/>
                </a:solidFill>
                <a:latin typeface="Trebuchet MS"/>
                <a:cs typeface="Trebuchet MS"/>
              </a:rPr>
              <a:t>we</a:t>
            </a:r>
            <a:r>
              <a:rPr lang="en-US" sz="2500" spc="120" dirty="0">
                <a:solidFill>
                  <a:schemeClr val="bg1"/>
                </a:solidFill>
                <a:latin typeface="Trebuchet MS"/>
                <a:cs typeface="Trebuchet MS"/>
              </a:rPr>
              <a:t> </a:t>
            </a:r>
            <a:r>
              <a:rPr lang="en-US" sz="2500" spc="90" dirty="0">
                <a:solidFill>
                  <a:schemeClr val="bg1"/>
                </a:solidFill>
                <a:latin typeface="Trebuchet MS"/>
                <a:cs typeface="Trebuchet MS"/>
              </a:rPr>
              <a:t>found</a:t>
            </a:r>
            <a:r>
              <a:rPr lang="en-US" sz="2500" spc="114" dirty="0">
                <a:solidFill>
                  <a:schemeClr val="bg1"/>
                </a:solidFill>
                <a:latin typeface="Trebuchet MS"/>
                <a:cs typeface="Trebuchet MS"/>
              </a:rPr>
              <a:t> </a:t>
            </a:r>
            <a:r>
              <a:rPr lang="en-US" sz="2500" spc="70" dirty="0">
                <a:solidFill>
                  <a:schemeClr val="bg1"/>
                </a:solidFill>
                <a:latin typeface="Trebuchet MS"/>
                <a:cs typeface="Trebuchet MS"/>
              </a:rPr>
              <a:t>out</a:t>
            </a:r>
            <a:r>
              <a:rPr lang="en-US" sz="2500" spc="114" dirty="0">
                <a:solidFill>
                  <a:schemeClr val="bg1"/>
                </a:solidFill>
                <a:latin typeface="Trebuchet MS"/>
                <a:cs typeface="Trebuchet MS"/>
              </a:rPr>
              <a:t> </a:t>
            </a:r>
            <a:r>
              <a:rPr lang="en-US" sz="2500" spc="-65" dirty="0">
                <a:solidFill>
                  <a:schemeClr val="bg1"/>
                </a:solidFill>
                <a:latin typeface="Trebuchet MS"/>
                <a:cs typeface="Trebuchet MS"/>
              </a:rPr>
              <a:t>that,</a:t>
            </a:r>
            <a:r>
              <a:rPr lang="en-US" sz="2500" spc="120" dirty="0">
                <a:solidFill>
                  <a:schemeClr val="bg1"/>
                </a:solidFill>
                <a:latin typeface="Trebuchet MS"/>
                <a:cs typeface="Trebuchet MS"/>
              </a:rPr>
              <a:t> </a:t>
            </a:r>
            <a:r>
              <a:rPr lang="en-US" sz="2500" spc="65" dirty="0">
                <a:solidFill>
                  <a:schemeClr val="bg1"/>
                </a:solidFill>
                <a:latin typeface="Trebuchet MS"/>
                <a:cs typeface="Trebuchet MS"/>
              </a:rPr>
              <a:t>in</a:t>
            </a:r>
            <a:r>
              <a:rPr lang="en-US" sz="2500" spc="114" dirty="0">
                <a:solidFill>
                  <a:schemeClr val="bg1"/>
                </a:solidFill>
                <a:latin typeface="Trebuchet MS"/>
                <a:cs typeface="Trebuchet MS"/>
              </a:rPr>
              <a:t> </a:t>
            </a:r>
            <a:r>
              <a:rPr lang="en-US" sz="2500" spc="30" dirty="0">
                <a:solidFill>
                  <a:schemeClr val="bg1"/>
                </a:solidFill>
                <a:latin typeface="Trebuchet MS"/>
                <a:cs typeface="Trebuchet MS"/>
              </a:rPr>
              <a:t>a</a:t>
            </a:r>
            <a:r>
              <a:rPr lang="en-US" sz="2500" spc="114" dirty="0">
                <a:solidFill>
                  <a:schemeClr val="bg1"/>
                </a:solidFill>
                <a:latin typeface="Trebuchet MS"/>
                <a:cs typeface="Trebuchet MS"/>
              </a:rPr>
              <a:t> </a:t>
            </a:r>
            <a:r>
              <a:rPr lang="en-US" sz="2500" spc="60" dirty="0">
                <a:solidFill>
                  <a:schemeClr val="bg1"/>
                </a:solidFill>
                <a:latin typeface="Trebuchet MS"/>
                <a:cs typeface="Trebuchet MS"/>
              </a:rPr>
              <a:t>nationwide</a:t>
            </a:r>
            <a:r>
              <a:rPr lang="en-US" sz="2500" spc="120" dirty="0">
                <a:solidFill>
                  <a:schemeClr val="bg1"/>
                </a:solidFill>
                <a:latin typeface="Trebuchet MS"/>
                <a:cs typeface="Trebuchet MS"/>
              </a:rPr>
              <a:t> </a:t>
            </a:r>
            <a:r>
              <a:rPr lang="en-US" sz="2500" spc="45" dirty="0">
                <a:solidFill>
                  <a:schemeClr val="bg1"/>
                </a:solidFill>
                <a:latin typeface="Trebuchet MS"/>
                <a:cs typeface="Trebuchet MS"/>
              </a:rPr>
              <a:t>financial</a:t>
            </a:r>
            <a:r>
              <a:rPr lang="en-US" sz="2500" spc="114" dirty="0">
                <a:solidFill>
                  <a:schemeClr val="bg1"/>
                </a:solidFill>
                <a:latin typeface="Trebuchet MS"/>
                <a:cs typeface="Trebuchet MS"/>
              </a:rPr>
              <a:t> </a:t>
            </a:r>
            <a:r>
              <a:rPr lang="en-US" sz="2500" spc="20" dirty="0">
                <a:solidFill>
                  <a:schemeClr val="bg1"/>
                </a:solidFill>
                <a:latin typeface="Trebuchet MS"/>
                <a:cs typeface="Trebuchet MS"/>
              </a:rPr>
              <a:t>literacy </a:t>
            </a:r>
            <a:r>
              <a:rPr lang="en-US" sz="2500" spc="25" dirty="0">
                <a:solidFill>
                  <a:schemeClr val="bg1"/>
                </a:solidFill>
                <a:latin typeface="Trebuchet MS"/>
                <a:cs typeface="Trebuchet MS"/>
              </a:rPr>
              <a:t> </a:t>
            </a:r>
            <a:r>
              <a:rPr lang="en-US" sz="2500" spc="60" dirty="0">
                <a:solidFill>
                  <a:schemeClr val="bg1"/>
                </a:solidFill>
                <a:latin typeface="Trebuchet MS"/>
                <a:cs typeface="Trebuchet MS"/>
              </a:rPr>
              <a:t>assessment,</a:t>
            </a:r>
            <a:r>
              <a:rPr lang="en-US" sz="2500" spc="120" dirty="0">
                <a:solidFill>
                  <a:schemeClr val="bg1"/>
                </a:solidFill>
                <a:latin typeface="Trebuchet MS"/>
                <a:cs typeface="Trebuchet MS"/>
              </a:rPr>
              <a:t> </a:t>
            </a:r>
            <a:r>
              <a:rPr lang="en-US" sz="2500" spc="20" dirty="0">
                <a:solidFill>
                  <a:schemeClr val="bg1"/>
                </a:solidFill>
                <a:latin typeface="Trebuchet MS"/>
                <a:cs typeface="Trebuchet MS"/>
              </a:rPr>
              <a:t>the</a:t>
            </a:r>
            <a:r>
              <a:rPr lang="en-US" sz="2500" spc="120" dirty="0">
                <a:solidFill>
                  <a:schemeClr val="bg1"/>
                </a:solidFill>
                <a:latin typeface="Trebuchet MS"/>
                <a:cs typeface="Trebuchet MS"/>
              </a:rPr>
              <a:t> </a:t>
            </a:r>
            <a:r>
              <a:rPr lang="en-US" sz="2500" spc="135" dirty="0">
                <a:solidFill>
                  <a:schemeClr val="bg1"/>
                </a:solidFill>
                <a:latin typeface="Trebuchet MS"/>
                <a:cs typeface="Trebuchet MS"/>
              </a:rPr>
              <a:t>Ministry</a:t>
            </a:r>
            <a:r>
              <a:rPr lang="en-US" sz="2500" spc="120" dirty="0">
                <a:solidFill>
                  <a:schemeClr val="bg1"/>
                </a:solidFill>
                <a:latin typeface="Trebuchet MS"/>
                <a:cs typeface="Trebuchet MS"/>
              </a:rPr>
              <a:t> </a:t>
            </a:r>
            <a:r>
              <a:rPr lang="en-US" sz="2500" spc="85" dirty="0">
                <a:solidFill>
                  <a:schemeClr val="bg1"/>
                </a:solidFill>
                <a:latin typeface="Trebuchet MS"/>
                <a:cs typeface="Trebuchet MS"/>
              </a:rPr>
              <a:t>of</a:t>
            </a:r>
            <a:r>
              <a:rPr lang="en-US" sz="2500" spc="120" dirty="0">
                <a:solidFill>
                  <a:schemeClr val="bg1"/>
                </a:solidFill>
                <a:latin typeface="Trebuchet MS"/>
                <a:cs typeface="Trebuchet MS"/>
              </a:rPr>
              <a:t> </a:t>
            </a:r>
            <a:r>
              <a:rPr lang="en-US" sz="2500" spc="85" dirty="0">
                <a:solidFill>
                  <a:schemeClr val="bg1"/>
                </a:solidFill>
                <a:latin typeface="Trebuchet MS"/>
                <a:cs typeface="Trebuchet MS"/>
              </a:rPr>
              <a:t>Finance</a:t>
            </a:r>
            <a:r>
              <a:rPr lang="en-US" sz="2500" spc="120" dirty="0">
                <a:solidFill>
                  <a:schemeClr val="bg1"/>
                </a:solidFill>
                <a:latin typeface="Trebuchet MS"/>
                <a:cs typeface="Trebuchet MS"/>
              </a:rPr>
              <a:t> </a:t>
            </a:r>
            <a:r>
              <a:rPr lang="en-US" sz="2500" spc="65" dirty="0">
                <a:solidFill>
                  <a:schemeClr val="bg1"/>
                </a:solidFill>
                <a:latin typeface="Trebuchet MS"/>
                <a:cs typeface="Trebuchet MS"/>
              </a:rPr>
              <a:t>in</a:t>
            </a:r>
            <a:r>
              <a:rPr lang="en-US" sz="2500" spc="120" dirty="0">
                <a:solidFill>
                  <a:schemeClr val="bg1"/>
                </a:solidFill>
                <a:latin typeface="Trebuchet MS"/>
                <a:cs typeface="Trebuchet MS"/>
              </a:rPr>
              <a:t> </a:t>
            </a:r>
            <a:r>
              <a:rPr lang="en-US" sz="2500" spc="105" dirty="0">
                <a:solidFill>
                  <a:schemeClr val="bg1"/>
                </a:solidFill>
                <a:latin typeface="Trebuchet MS"/>
                <a:cs typeface="Trebuchet MS"/>
              </a:rPr>
              <a:t>Ghana</a:t>
            </a:r>
            <a:r>
              <a:rPr lang="en-US" sz="2500" spc="125" dirty="0">
                <a:solidFill>
                  <a:schemeClr val="bg1"/>
                </a:solidFill>
                <a:latin typeface="Trebuchet MS"/>
                <a:cs typeface="Trebuchet MS"/>
              </a:rPr>
              <a:t> </a:t>
            </a:r>
            <a:r>
              <a:rPr lang="en-US" sz="2500" spc="90" dirty="0">
                <a:solidFill>
                  <a:schemeClr val="bg1"/>
                </a:solidFill>
                <a:latin typeface="Trebuchet MS"/>
                <a:cs typeface="Trebuchet MS"/>
              </a:rPr>
              <a:t>discovered</a:t>
            </a:r>
            <a:r>
              <a:rPr lang="en-US" sz="2500" spc="120" dirty="0">
                <a:solidFill>
                  <a:schemeClr val="bg1"/>
                </a:solidFill>
                <a:latin typeface="Trebuchet MS"/>
                <a:cs typeface="Trebuchet MS"/>
              </a:rPr>
              <a:t> </a:t>
            </a:r>
            <a:r>
              <a:rPr lang="en-US" sz="2500" spc="-10" dirty="0">
                <a:solidFill>
                  <a:schemeClr val="bg1"/>
                </a:solidFill>
                <a:latin typeface="Trebuchet MS"/>
                <a:cs typeface="Trebuchet MS"/>
              </a:rPr>
              <a:t>that</a:t>
            </a:r>
            <a:r>
              <a:rPr lang="en-US" sz="2500" spc="120" dirty="0">
                <a:solidFill>
                  <a:schemeClr val="bg1"/>
                </a:solidFill>
                <a:latin typeface="Trebuchet MS"/>
                <a:cs typeface="Trebuchet MS"/>
              </a:rPr>
              <a:t> </a:t>
            </a:r>
            <a:r>
              <a:rPr lang="en-US" sz="2500" spc="30" dirty="0">
                <a:solidFill>
                  <a:schemeClr val="bg1"/>
                </a:solidFill>
                <a:latin typeface="Trebuchet MS"/>
                <a:cs typeface="Trebuchet MS"/>
              </a:rPr>
              <a:t>a</a:t>
            </a:r>
            <a:r>
              <a:rPr lang="en-US" sz="2500" spc="120" dirty="0">
                <a:solidFill>
                  <a:schemeClr val="bg1"/>
                </a:solidFill>
                <a:latin typeface="Trebuchet MS"/>
                <a:cs typeface="Trebuchet MS"/>
              </a:rPr>
              <a:t> </a:t>
            </a:r>
            <a:r>
              <a:rPr lang="en-US" sz="2500" spc="75" dirty="0">
                <a:solidFill>
                  <a:schemeClr val="bg1"/>
                </a:solidFill>
                <a:latin typeface="Trebuchet MS"/>
                <a:cs typeface="Trebuchet MS"/>
              </a:rPr>
              <a:t>significant </a:t>
            </a:r>
            <a:r>
              <a:rPr lang="en-US" sz="2500" spc="80" dirty="0">
                <a:solidFill>
                  <a:schemeClr val="bg1"/>
                </a:solidFill>
                <a:latin typeface="Trebuchet MS"/>
                <a:cs typeface="Trebuchet MS"/>
              </a:rPr>
              <a:t> portion</a:t>
            </a:r>
            <a:r>
              <a:rPr lang="en-US" sz="2500" spc="110" dirty="0">
                <a:solidFill>
                  <a:schemeClr val="bg1"/>
                </a:solidFill>
                <a:latin typeface="Trebuchet MS"/>
                <a:cs typeface="Trebuchet MS"/>
              </a:rPr>
              <a:t> </a:t>
            </a:r>
            <a:r>
              <a:rPr lang="en-US" sz="2500" spc="85" dirty="0">
                <a:solidFill>
                  <a:schemeClr val="bg1"/>
                </a:solidFill>
                <a:latin typeface="Trebuchet MS"/>
                <a:cs typeface="Trebuchet MS"/>
              </a:rPr>
              <a:t>of</a:t>
            </a:r>
            <a:r>
              <a:rPr lang="en-US" sz="2500" spc="114" dirty="0">
                <a:solidFill>
                  <a:schemeClr val="bg1"/>
                </a:solidFill>
                <a:latin typeface="Trebuchet MS"/>
                <a:cs typeface="Trebuchet MS"/>
              </a:rPr>
              <a:t> </a:t>
            </a:r>
            <a:r>
              <a:rPr lang="en-US" sz="2500" spc="20" dirty="0">
                <a:solidFill>
                  <a:schemeClr val="bg1"/>
                </a:solidFill>
                <a:latin typeface="Trebuchet MS"/>
                <a:cs typeface="Trebuchet MS"/>
              </a:rPr>
              <a:t>the</a:t>
            </a:r>
            <a:r>
              <a:rPr lang="en-US" sz="2500" spc="114" dirty="0">
                <a:solidFill>
                  <a:schemeClr val="bg1"/>
                </a:solidFill>
                <a:latin typeface="Trebuchet MS"/>
                <a:cs typeface="Trebuchet MS"/>
              </a:rPr>
              <a:t> </a:t>
            </a:r>
            <a:r>
              <a:rPr lang="en-US" sz="2500" spc="75" dirty="0">
                <a:solidFill>
                  <a:schemeClr val="bg1"/>
                </a:solidFill>
                <a:latin typeface="Trebuchet MS"/>
                <a:cs typeface="Trebuchet MS"/>
              </a:rPr>
              <a:t>population</a:t>
            </a:r>
            <a:r>
              <a:rPr lang="en-US" sz="2500" spc="114" dirty="0">
                <a:solidFill>
                  <a:schemeClr val="bg1"/>
                </a:solidFill>
                <a:latin typeface="Trebuchet MS"/>
                <a:cs typeface="Trebuchet MS"/>
              </a:rPr>
              <a:t> </a:t>
            </a:r>
            <a:r>
              <a:rPr lang="en-US" sz="2500" spc="100" dirty="0">
                <a:solidFill>
                  <a:schemeClr val="bg1"/>
                </a:solidFill>
                <a:latin typeface="Trebuchet MS"/>
                <a:cs typeface="Trebuchet MS"/>
              </a:rPr>
              <a:t>struggles</a:t>
            </a:r>
            <a:r>
              <a:rPr lang="en-US" sz="2500" spc="114" dirty="0">
                <a:solidFill>
                  <a:schemeClr val="bg1"/>
                </a:solidFill>
                <a:latin typeface="Trebuchet MS"/>
                <a:cs typeface="Trebuchet MS"/>
              </a:rPr>
              <a:t> </a:t>
            </a:r>
            <a:r>
              <a:rPr lang="en-US" sz="2500" spc="10" dirty="0">
                <a:solidFill>
                  <a:schemeClr val="bg1"/>
                </a:solidFill>
                <a:latin typeface="Trebuchet MS"/>
                <a:cs typeface="Trebuchet MS"/>
              </a:rPr>
              <a:t>with</a:t>
            </a:r>
            <a:r>
              <a:rPr lang="en-US" sz="2500" spc="110" dirty="0">
                <a:solidFill>
                  <a:schemeClr val="bg1"/>
                </a:solidFill>
                <a:latin typeface="Trebuchet MS"/>
                <a:cs typeface="Trebuchet MS"/>
              </a:rPr>
              <a:t> </a:t>
            </a:r>
            <a:r>
              <a:rPr lang="en-US" sz="2500" spc="80" dirty="0">
                <a:solidFill>
                  <a:schemeClr val="bg1"/>
                </a:solidFill>
                <a:latin typeface="Trebuchet MS"/>
                <a:cs typeface="Trebuchet MS"/>
              </a:rPr>
              <a:t>understanding</a:t>
            </a:r>
            <a:r>
              <a:rPr lang="en-US" sz="2500" spc="114" dirty="0">
                <a:solidFill>
                  <a:schemeClr val="bg1"/>
                </a:solidFill>
                <a:latin typeface="Trebuchet MS"/>
                <a:cs typeface="Trebuchet MS"/>
              </a:rPr>
              <a:t> </a:t>
            </a:r>
            <a:r>
              <a:rPr lang="en-US" sz="2500" spc="50" dirty="0">
                <a:solidFill>
                  <a:schemeClr val="bg1"/>
                </a:solidFill>
                <a:latin typeface="Trebuchet MS"/>
                <a:cs typeface="Trebuchet MS"/>
              </a:rPr>
              <a:t>key</a:t>
            </a:r>
            <a:r>
              <a:rPr lang="en-US" sz="2500" spc="114" dirty="0">
                <a:solidFill>
                  <a:schemeClr val="bg1"/>
                </a:solidFill>
                <a:latin typeface="Trebuchet MS"/>
                <a:cs typeface="Trebuchet MS"/>
              </a:rPr>
              <a:t> </a:t>
            </a:r>
            <a:r>
              <a:rPr lang="en-US" sz="2500" spc="45" dirty="0">
                <a:solidFill>
                  <a:schemeClr val="bg1"/>
                </a:solidFill>
                <a:latin typeface="Trebuchet MS"/>
                <a:cs typeface="Trebuchet MS"/>
              </a:rPr>
              <a:t>financial. </a:t>
            </a:r>
          </a:p>
        </p:txBody>
      </p:sp>
      <p:pic>
        <p:nvPicPr>
          <p:cNvPr id="12" name="Picture Placeholder 82" descr="Bar chart">
            <a:extLst>
              <a:ext uri="{FF2B5EF4-FFF2-40B4-BE49-F238E27FC236}">
                <a16:creationId xmlns:a16="http://schemas.microsoft.com/office/drawing/2014/main" id="{C881BE4E-5D69-E447-A036-5172F6570748}"/>
              </a:ext>
            </a:extLst>
          </p:cNvPr>
          <p:cNvPicPr>
            <a:picLocks noChangeAspect="1"/>
          </p:cNvPicPr>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a:xfrm>
            <a:off x="8715539" y="5130745"/>
            <a:ext cx="947445" cy="9474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Content Placeholder 13" descr="People's hands">
            <a:extLst>
              <a:ext uri="{FF2B5EF4-FFF2-40B4-BE49-F238E27FC236}">
                <a16:creationId xmlns:a16="http://schemas.microsoft.com/office/drawing/2014/main" id="{3473867A-FBFD-45C7-BD5B-FDE711A8EC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306339"/>
          </a:xfrm>
          <a:prstGeom prst="rect">
            <a:avLst/>
          </a:prstGeom>
        </p:spPr>
      </p:pic>
      <p:sp>
        <p:nvSpPr>
          <p:cNvPr id="21" name="object 3" descr="People with documents">
            <a:extLst>
              <a:ext uri="{FF2B5EF4-FFF2-40B4-BE49-F238E27FC236}">
                <a16:creationId xmlns:a16="http://schemas.microsoft.com/office/drawing/2014/main" id="{0CA2E80D-F3EC-4A5F-8E65-56FEA206EE0F}"/>
              </a:ext>
            </a:extLst>
          </p:cNvPr>
          <p:cNvSpPr/>
          <p:nvPr/>
        </p:nvSpPr>
        <p:spPr bwMode="ltGray">
          <a:xfrm>
            <a:off x="12744" y="0"/>
            <a:ext cx="18288000" cy="10350843"/>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032A2F">
              <a:alpha val="69804"/>
            </a:srgbClr>
          </a:solidFill>
          <a:ln>
            <a:noFill/>
          </a:ln>
        </p:spPr>
        <p:txBody>
          <a:bodyPr wrap="square" lIns="0" tIns="0" rIns="0" bIns="0" rtlCol="0"/>
          <a:lstStyle/>
          <a:p>
            <a:endParaRPr lang="en-US" dirty="0"/>
          </a:p>
        </p:txBody>
      </p:sp>
      <p:grpSp>
        <p:nvGrpSpPr>
          <p:cNvPr id="2" name="object 2"/>
          <p:cNvGrpSpPr/>
          <p:nvPr/>
        </p:nvGrpSpPr>
        <p:grpSpPr>
          <a:xfrm>
            <a:off x="376378" y="486587"/>
            <a:ext cx="3340100" cy="1734185"/>
            <a:chOff x="376378" y="486587"/>
            <a:chExt cx="3340100" cy="1734185"/>
          </a:xfrm>
        </p:grpSpPr>
        <p:sp>
          <p:nvSpPr>
            <p:cNvPr id="3" name="object 3"/>
            <p:cNvSpPr/>
            <p:nvPr/>
          </p:nvSpPr>
          <p:spPr>
            <a:xfrm>
              <a:off x="2378475" y="1113208"/>
              <a:ext cx="1337945" cy="1108075"/>
            </a:xfrm>
            <a:custGeom>
              <a:avLst/>
              <a:gdLst/>
              <a:ahLst/>
              <a:cxnLst/>
              <a:rect l="l" t="t" r="r" b="b"/>
              <a:pathLst>
                <a:path w="1337945" h="1108075">
                  <a:moveTo>
                    <a:pt x="862409" y="1107507"/>
                  </a:moveTo>
                  <a:lnTo>
                    <a:pt x="1015717" y="905489"/>
                  </a:lnTo>
                  <a:lnTo>
                    <a:pt x="0" y="134678"/>
                  </a:lnTo>
                  <a:lnTo>
                    <a:pt x="102205" y="0"/>
                  </a:lnTo>
                  <a:lnTo>
                    <a:pt x="1117923" y="770810"/>
                  </a:lnTo>
                  <a:lnTo>
                    <a:pt x="1271230" y="568793"/>
                  </a:lnTo>
                  <a:lnTo>
                    <a:pt x="1337678" y="1043699"/>
                  </a:lnTo>
                  <a:lnTo>
                    <a:pt x="862409" y="1107507"/>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
          <p:nvSpPr>
            <p:cNvPr id="4" name="object 4"/>
            <p:cNvSpPr/>
            <p:nvPr/>
          </p:nvSpPr>
          <p:spPr>
            <a:xfrm>
              <a:off x="376378" y="486587"/>
              <a:ext cx="2696845" cy="906144"/>
            </a:xfrm>
            <a:custGeom>
              <a:avLst/>
              <a:gdLst/>
              <a:ahLst/>
              <a:cxnLst/>
              <a:rect l="l" t="t" r="r" b="b"/>
              <a:pathLst>
                <a:path w="2696845" h="906144">
                  <a:moveTo>
                    <a:pt x="2696438" y="905889"/>
                  </a:moveTo>
                  <a:lnTo>
                    <a:pt x="0" y="905889"/>
                  </a:lnTo>
                  <a:lnTo>
                    <a:pt x="0" y="0"/>
                  </a:lnTo>
                  <a:lnTo>
                    <a:pt x="2696438" y="0"/>
                  </a:lnTo>
                  <a:lnTo>
                    <a:pt x="2696438" y="905889"/>
                  </a:lnTo>
                  <a:close/>
                </a:path>
              </a:pathLst>
            </a:custGeom>
            <a:noFill/>
          </p:spPr>
          <p:txBody>
            <a:bodyPr wrap="square" lIns="0" tIns="0" rIns="0" bIns="0" rtlCol="0"/>
            <a:lstStyle/>
            <a:p>
              <a:endParaRPr/>
            </a:p>
          </p:txBody>
        </p:sp>
      </p:grpSp>
      <p:sp>
        <p:nvSpPr>
          <p:cNvPr id="5" name="object 5"/>
          <p:cNvSpPr txBox="1"/>
          <p:nvPr/>
        </p:nvSpPr>
        <p:spPr>
          <a:xfrm>
            <a:off x="698987" y="756494"/>
            <a:ext cx="2737870" cy="382156"/>
          </a:xfrm>
          <a:prstGeom prst="rect">
            <a:avLst/>
          </a:prstGeom>
        </p:spPr>
        <p:txBody>
          <a:bodyPr vert="horz" wrap="square" lIns="0" tIns="12700" rIns="0" bIns="0" rtlCol="0">
            <a:spAutoFit/>
          </a:bodyPr>
          <a:lstStyle/>
          <a:p>
            <a:pPr marL="12700">
              <a:lnSpc>
                <a:spcPct val="100000"/>
              </a:lnSpc>
              <a:spcBef>
                <a:spcPts val="100"/>
              </a:spcBef>
            </a:pPr>
            <a:r>
              <a:rPr lang="en-US" sz="2400" b="1" spc="275"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260" dirty="0">
                <a:solidFill>
                  <a:schemeClr val="bg1"/>
                </a:solidFill>
                <a:latin typeface="Tahoma" panose="020B0604030504040204" pitchFamily="34" charset="0"/>
                <a:ea typeface="Tahoma" panose="020B0604030504040204" pitchFamily="34" charset="0"/>
                <a:cs typeface="Tahoma" panose="020B0604030504040204" pitchFamily="34" charset="0"/>
              </a:rPr>
              <a:t>r</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420" dirty="0">
                <a:solidFill>
                  <a:schemeClr val="bg1"/>
                </a:solidFill>
                <a:latin typeface="Tahoma" panose="020B0604030504040204" pitchFamily="34" charset="0"/>
                <a:ea typeface="Tahoma" panose="020B0604030504040204" pitchFamily="34" charset="0"/>
                <a:cs typeface="Tahoma" panose="020B0604030504040204" pitchFamily="34" charset="0"/>
              </a:rPr>
              <a:t>j</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50" dirty="0">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400" b="1" spc="175"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310" dirty="0">
                <a:solidFill>
                  <a:schemeClr val="bg1"/>
                </a:solidFill>
                <a:latin typeface="Tahoma" panose="020B0604030504040204" pitchFamily="34" charset="0"/>
                <a:ea typeface="Tahoma" panose="020B0604030504040204" pitchFamily="34" charset="0"/>
                <a:cs typeface="Tahoma" panose="020B0604030504040204" pitchFamily="34" charset="0"/>
              </a:rPr>
              <a:t>B</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g</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190" dirty="0">
                <a:solidFill>
                  <a:schemeClr val="bg1"/>
                </a:solidFill>
                <a:latin typeface="Tahoma" panose="020B0604030504040204" pitchFamily="34" charset="0"/>
                <a:ea typeface="Tahoma" panose="020B0604030504040204" pitchFamily="34" charset="0"/>
                <a:cs typeface="Tahoma" panose="020B0604030504040204" pitchFamily="34" charset="0"/>
              </a:rPr>
              <a:t>n</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6" name="object 6"/>
          <p:cNvSpPr txBox="1"/>
          <p:nvPr/>
        </p:nvSpPr>
        <p:spPr>
          <a:xfrm>
            <a:off x="2100873" y="2513057"/>
            <a:ext cx="4887161" cy="869341"/>
          </a:xfrm>
          <a:prstGeom prst="rect">
            <a:avLst/>
          </a:prstGeom>
          <a:noFill/>
        </p:spPr>
        <p:txBody>
          <a:bodyPr vert="horz" wrap="square" lIns="0" tIns="19685" rIns="0" bIns="0" rtlCol="0">
            <a:spAutoFit/>
          </a:bodyPr>
          <a:lstStyle/>
          <a:p>
            <a:pPr marL="1279525" marR="421640" indent="-850265">
              <a:lnSpc>
                <a:spcPct val="115100"/>
              </a:lnSpc>
              <a:spcBef>
                <a:spcPts val="155"/>
              </a:spcBef>
            </a:pP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40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65" dirty="0">
                <a:solidFill>
                  <a:schemeClr val="bg1"/>
                </a:solidFill>
                <a:latin typeface="Tahoma" panose="020B0604030504040204" pitchFamily="34" charset="0"/>
                <a:ea typeface="Tahoma" panose="020B0604030504040204" pitchFamily="34" charset="0"/>
                <a:cs typeface="Tahoma" panose="020B0604030504040204" pitchFamily="34" charset="0"/>
              </a:rPr>
              <a:t>r</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40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235"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65" dirty="0">
                <a:solidFill>
                  <a:schemeClr val="bg1"/>
                </a:solidFill>
                <a:latin typeface="Tahoma" panose="020B0604030504040204" pitchFamily="34" charset="0"/>
                <a:ea typeface="Tahoma" panose="020B0604030504040204" pitchFamily="34" charset="0"/>
                <a:cs typeface="Tahoma" panose="020B0604030504040204" pitchFamily="34" charset="0"/>
              </a:rPr>
              <a:t>y</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40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g</a:t>
            </a:r>
            <a:r>
              <a:rPr lang="en-US" sz="2400" b="1" spc="215" dirty="0">
                <a:solidFill>
                  <a:schemeClr val="bg1"/>
                </a:solidFill>
                <a:latin typeface="Tahoma" panose="020B0604030504040204" pitchFamily="34" charset="0"/>
                <a:ea typeface="Tahoma" panose="020B0604030504040204" pitchFamily="34" charset="0"/>
                <a:cs typeface="Tahoma" panose="020B0604030504040204" pitchFamily="34" charset="0"/>
              </a:rPr>
              <a:t>h</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t  </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Gathering.</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8" name="object 8"/>
          <p:cNvSpPr txBox="1"/>
          <p:nvPr/>
        </p:nvSpPr>
        <p:spPr>
          <a:xfrm>
            <a:off x="4953000" y="4282140"/>
            <a:ext cx="2971800" cy="751488"/>
          </a:xfrm>
          <a:prstGeom prst="rect">
            <a:avLst/>
          </a:prstGeom>
        </p:spPr>
        <p:txBody>
          <a:bodyPr vert="horz" wrap="square" lIns="0" tIns="12700" rIns="0" bIns="0" rtlCol="0">
            <a:spAutoFit/>
          </a:bodyPr>
          <a:lstStyle/>
          <a:p>
            <a:pPr marL="12700">
              <a:lnSpc>
                <a:spcPct val="100000"/>
              </a:lnSpc>
              <a:spcBef>
                <a:spcPts val="100"/>
              </a:spcBef>
            </a:pPr>
            <a:r>
              <a:rPr lang="en-US" sz="2400" b="1" spc="235"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40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g</a:t>
            </a:r>
            <a:r>
              <a:rPr lang="en-US" sz="2400" b="1" spc="190"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250" dirty="0">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250" dirty="0">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75"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175"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235"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54" dirty="0">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l</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275"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270" dirty="0">
                <a:solidFill>
                  <a:schemeClr val="bg1"/>
                </a:solidFill>
                <a:latin typeface="Tahoma" panose="020B0604030504040204" pitchFamily="34" charset="0"/>
                <a:ea typeface="Tahoma" panose="020B0604030504040204" pitchFamily="34" charset="0"/>
                <a:cs typeface="Tahoma" panose="020B0604030504040204" pitchFamily="34" charset="0"/>
              </a:rPr>
              <a:t>m</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105" dirty="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 name="object 10"/>
          <p:cNvSpPr txBox="1"/>
          <p:nvPr/>
        </p:nvSpPr>
        <p:spPr>
          <a:xfrm>
            <a:off x="7107667" y="6157018"/>
            <a:ext cx="5045953" cy="382156"/>
          </a:xfrm>
          <a:prstGeom prst="rect">
            <a:avLst/>
          </a:prstGeom>
        </p:spPr>
        <p:txBody>
          <a:bodyPr vert="horz" wrap="square" lIns="0" tIns="12700" rIns="0" bIns="0" rtlCol="0">
            <a:spAutoFit/>
          </a:bodyPr>
          <a:lstStyle/>
          <a:p>
            <a:pPr marL="12700">
              <a:lnSpc>
                <a:spcPct val="100000"/>
              </a:lnSpc>
              <a:spcBef>
                <a:spcPts val="100"/>
              </a:spcBef>
            </a:pPr>
            <a:r>
              <a:rPr lang="en-US" sz="2400" b="1" spc="275"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260" dirty="0">
                <a:solidFill>
                  <a:schemeClr val="bg1"/>
                </a:solidFill>
                <a:latin typeface="Tahoma" panose="020B0604030504040204" pitchFamily="34" charset="0"/>
                <a:ea typeface="Tahoma" panose="020B0604030504040204" pitchFamily="34" charset="0"/>
                <a:cs typeface="Tahoma" panose="020B0604030504040204" pitchFamily="34" charset="0"/>
              </a:rPr>
              <a:t>r</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260" dirty="0">
                <a:solidFill>
                  <a:schemeClr val="bg1"/>
                </a:solidFill>
                <a:latin typeface="Tahoma" panose="020B0604030504040204" pitchFamily="34" charset="0"/>
                <a:ea typeface="Tahoma" panose="020B0604030504040204" pitchFamily="34" charset="0"/>
                <a:cs typeface="Tahoma" panose="020B0604030504040204" pitchFamily="34" charset="0"/>
              </a:rPr>
              <a:t>y</a:t>
            </a:r>
            <a:r>
              <a:rPr lang="en-US" sz="2400" b="1" spc="275"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245"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40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65" dirty="0">
                <a:solidFill>
                  <a:schemeClr val="bg1"/>
                </a:solidFill>
                <a:latin typeface="Tahoma" panose="020B0604030504040204" pitchFamily="34" charset="0"/>
                <a:ea typeface="Tahoma" panose="020B0604030504040204" pitchFamily="34" charset="0"/>
                <a:cs typeface="Tahoma" panose="020B0604030504040204" pitchFamily="34" charset="0"/>
              </a:rPr>
              <a:t>r</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54" dirty="0">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l</a:t>
            </a: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120"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105" dirty="0">
                <a:solidFill>
                  <a:schemeClr val="bg1"/>
                </a:solidFill>
                <a:latin typeface="Tahoma" panose="020B0604030504040204" pitchFamily="34" charset="0"/>
                <a:ea typeface="Tahoma" panose="020B0604030504040204" pitchFamily="34" charset="0"/>
                <a:cs typeface="Tahoma" panose="020B0604030504040204" pitchFamily="34" charset="0"/>
              </a:rPr>
              <a:t>.</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1" name="object 11"/>
          <p:cNvSpPr txBox="1"/>
          <p:nvPr/>
        </p:nvSpPr>
        <p:spPr>
          <a:xfrm>
            <a:off x="8392075" y="7405855"/>
            <a:ext cx="4766302" cy="869341"/>
          </a:xfrm>
          <a:prstGeom prst="rect">
            <a:avLst/>
          </a:prstGeom>
          <a:noFill/>
        </p:spPr>
        <p:txBody>
          <a:bodyPr vert="horz" wrap="square" lIns="0" tIns="19685" rIns="0" bIns="0" rtlCol="0">
            <a:spAutoFit/>
          </a:bodyPr>
          <a:lstStyle/>
          <a:p>
            <a:pPr marL="892175" marR="312420" indent="-572770">
              <a:lnSpc>
                <a:spcPct val="115100"/>
              </a:lnSpc>
              <a:spcBef>
                <a:spcPts val="155"/>
              </a:spcBef>
            </a:pPr>
            <a:r>
              <a:rPr lang="en-US" sz="2400" b="1" spc="250" dirty="0">
                <a:solidFill>
                  <a:schemeClr val="bg1"/>
                </a:solidFill>
                <a:latin typeface="Tahoma" panose="020B0604030504040204" pitchFamily="34" charset="0"/>
                <a:ea typeface="Tahoma" panose="020B0604030504040204" pitchFamily="34" charset="0"/>
                <a:cs typeface="Tahoma" panose="020B0604030504040204" pitchFamily="34" charset="0"/>
              </a:rPr>
              <a:t>C</a:t>
            </a:r>
            <a:r>
              <a:rPr lang="en-US" sz="2400" b="1" spc="195" dirty="0">
                <a:solidFill>
                  <a:schemeClr val="bg1"/>
                </a:solidFill>
                <a:latin typeface="Tahoma" panose="020B0604030504040204" pitchFamily="34" charset="0"/>
                <a:ea typeface="Tahoma" panose="020B0604030504040204" pitchFamily="34" charset="0"/>
                <a:cs typeface="Tahoma" panose="020B0604030504040204" pitchFamily="34" charset="0"/>
              </a:rPr>
              <a:t>o</a:t>
            </a:r>
            <a:r>
              <a:rPr lang="en-US" sz="2400" b="1" spc="200" dirty="0">
                <a:solidFill>
                  <a:schemeClr val="bg1"/>
                </a:solidFill>
                <a:latin typeface="Tahoma" panose="020B0604030504040204" pitchFamily="34" charset="0"/>
                <a:ea typeface="Tahoma" panose="020B0604030504040204" pitchFamily="34" charset="0"/>
                <a:cs typeface="Tahoma" panose="020B0604030504040204" pitchFamily="34" charset="0"/>
              </a:rPr>
              <a:t>m</a:t>
            </a:r>
            <a:r>
              <a:rPr lang="en-US" sz="2400" b="1" spc="190" dirty="0">
                <a:solidFill>
                  <a:schemeClr val="bg1"/>
                </a:solidFill>
                <a:latin typeface="Tahoma" panose="020B0604030504040204" pitchFamily="34" charset="0"/>
                <a:ea typeface="Tahoma" panose="020B0604030504040204" pitchFamily="34" charset="0"/>
                <a:cs typeface="Tahoma" panose="020B0604030504040204" pitchFamily="34" charset="0"/>
              </a:rPr>
              <a:t>p</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r</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54" dirty="0">
                <a:solidFill>
                  <a:schemeClr val="bg1"/>
                </a:solidFill>
                <a:latin typeface="Tahoma" panose="020B0604030504040204" pitchFamily="34" charset="0"/>
                <a:ea typeface="Tahoma" panose="020B0604030504040204" pitchFamily="34" charset="0"/>
                <a:cs typeface="Tahoma" panose="020B0604030504040204" pitchFamily="34" charset="0"/>
              </a:rPr>
              <a:t>h</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3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34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70"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260" dirty="0">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2400" b="1" spc="145"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190"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1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345"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400" b="1" spc="70"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g</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n  </a:t>
            </a:r>
            <a:r>
              <a:rPr lang="en-US" sz="2400" b="1" spc="155" dirty="0">
                <a:solidFill>
                  <a:schemeClr val="bg1"/>
                </a:solidFill>
                <a:latin typeface="Tahoma" panose="020B0604030504040204" pitchFamily="34" charset="0"/>
                <a:ea typeface="Tahoma" panose="020B0604030504040204" pitchFamily="34" charset="0"/>
                <a:cs typeface="Tahoma" panose="020B0604030504040204" pitchFamily="34" charset="0"/>
              </a:rPr>
              <a:t>Development.</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2" name="object 12"/>
          <p:cNvSpPr txBox="1"/>
          <p:nvPr/>
        </p:nvSpPr>
        <p:spPr>
          <a:xfrm>
            <a:off x="12122728" y="8634534"/>
            <a:ext cx="3574471" cy="800219"/>
          </a:xfrm>
          <a:prstGeom prst="rect">
            <a:avLst/>
          </a:prstGeom>
          <a:noFill/>
        </p:spPr>
        <p:txBody>
          <a:bodyPr vert="horz" wrap="square" lIns="0" tIns="0" rIns="0" bIns="0" rtlCol="0">
            <a:spAutoFit/>
          </a:bodyPr>
          <a:lstStyle/>
          <a:p>
            <a:pPr>
              <a:lnSpc>
                <a:spcPct val="100000"/>
              </a:lnSpc>
            </a:pP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marL="142240">
              <a:lnSpc>
                <a:spcPct val="100000"/>
              </a:lnSpc>
            </a:pPr>
            <a:r>
              <a:rPr lang="en-US" sz="2400" b="1" spc="310" dirty="0">
                <a:solidFill>
                  <a:schemeClr val="bg1"/>
                </a:solidFill>
                <a:latin typeface="Tahoma" panose="020B0604030504040204" pitchFamily="34" charset="0"/>
                <a:ea typeface="Tahoma" panose="020B0604030504040204" pitchFamily="34" charset="0"/>
                <a:cs typeface="Tahoma" panose="020B0604030504040204" pitchFamily="34" charset="0"/>
              </a:rPr>
              <a:t>B</a:t>
            </a: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165" dirty="0">
                <a:solidFill>
                  <a:schemeClr val="bg1"/>
                </a:solidFill>
                <a:latin typeface="Tahoma" panose="020B0604030504040204" pitchFamily="34" charset="0"/>
                <a:ea typeface="Tahoma" panose="020B0604030504040204" pitchFamily="34" charset="0"/>
                <a:cs typeface="Tahoma" panose="020B0604030504040204" pitchFamily="34" charset="0"/>
              </a:rPr>
              <a:t>i</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l</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185" dirty="0">
                <a:solidFill>
                  <a:schemeClr val="bg1"/>
                </a:solidFill>
                <a:latin typeface="Tahoma" panose="020B0604030504040204" pitchFamily="34" charset="0"/>
                <a:ea typeface="Tahoma" panose="020B0604030504040204" pitchFamily="34" charset="0"/>
                <a:cs typeface="Tahoma" panose="020B0604030504040204" pitchFamily="34" charset="0"/>
              </a:rPr>
              <a:t>n</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d</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spc="240" dirty="0">
                <a:solidFill>
                  <a:schemeClr val="bg1"/>
                </a:solidFill>
                <a:latin typeface="Tahoma" panose="020B0604030504040204" pitchFamily="34" charset="0"/>
                <a:ea typeface="Tahoma" panose="020B0604030504040204" pitchFamily="34" charset="0"/>
                <a:cs typeface="Tahoma" panose="020B0604030504040204" pitchFamily="34" charset="0"/>
              </a:rPr>
              <a:t>E</a:t>
            </a:r>
            <a:r>
              <a:rPr lang="en-US" sz="2400" b="1" spc="254" dirty="0">
                <a:solidFill>
                  <a:schemeClr val="bg1"/>
                </a:solidFill>
                <a:latin typeface="Tahoma" panose="020B0604030504040204" pitchFamily="34" charset="0"/>
                <a:ea typeface="Tahoma" panose="020B0604030504040204" pitchFamily="34" charset="0"/>
                <a:cs typeface="Tahoma" panose="020B0604030504040204" pitchFamily="34" charset="0"/>
              </a:rPr>
              <a:t>v</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220" dirty="0">
                <a:solidFill>
                  <a:schemeClr val="bg1"/>
                </a:solidFill>
                <a:latin typeface="Tahoma" panose="020B0604030504040204" pitchFamily="34" charset="0"/>
                <a:ea typeface="Tahoma" panose="020B0604030504040204" pitchFamily="34" charset="0"/>
                <a:cs typeface="Tahoma" panose="020B0604030504040204" pitchFamily="34" charset="0"/>
              </a:rPr>
              <a:t>l</a:t>
            </a:r>
            <a:r>
              <a:rPr lang="en-US" sz="2400" b="1" spc="180" dirty="0">
                <a:solidFill>
                  <a:schemeClr val="bg1"/>
                </a:solidFill>
                <a:latin typeface="Tahoma" panose="020B0604030504040204" pitchFamily="34" charset="0"/>
                <a:ea typeface="Tahoma" panose="020B0604030504040204" pitchFamily="34" charset="0"/>
                <a:cs typeface="Tahoma" panose="020B0604030504040204" pitchFamily="34" charset="0"/>
              </a:rPr>
              <a:t>u</a:t>
            </a:r>
            <a:r>
              <a:rPr lang="en-US" sz="2400" b="1" spc="305" dirty="0">
                <a:solidFill>
                  <a:schemeClr val="bg1"/>
                </a:solidFill>
                <a:latin typeface="Tahoma" panose="020B0604030504040204" pitchFamily="34" charset="0"/>
                <a:ea typeface="Tahoma" panose="020B0604030504040204" pitchFamily="34" charset="0"/>
                <a:cs typeface="Tahoma" panose="020B0604030504040204" pitchFamily="34" charset="0"/>
              </a:rPr>
              <a:t>a</a:t>
            </a:r>
            <a:r>
              <a:rPr lang="en-US" sz="2400" b="1" spc="170" dirty="0">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400" b="1" spc="245" dirty="0">
                <a:solidFill>
                  <a:schemeClr val="bg1"/>
                </a:solidFill>
                <a:latin typeface="Tahoma" panose="020B0604030504040204" pitchFamily="34" charset="0"/>
                <a:ea typeface="Tahoma" panose="020B0604030504040204" pitchFamily="34" charset="0"/>
                <a:cs typeface="Tahoma" panose="020B0604030504040204" pitchFamily="34" charset="0"/>
              </a:rPr>
              <a:t>e</a:t>
            </a:r>
            <a:endParaRPr lang="en-US"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3" name="object 13"/>
          <p:cNvSpPr/>
          <p:nvPr/>
        </p:nvSpPr>
        <p:spPr>
          <a:xfrm>
            <a:off x="13359271" y="1028700"/>
            <a:ext cx="4319270" cy="2284730"/>
          </a:xfrm>
          <a:custGeom>
            <a:avLst/>
            <a:gdLst/>
            <a:ahLst/>
            <a:cxnLst/>
            <a:rect l="l" t="t" r="r" b="b"/>
            <a:pathLst>
              <a:path w="4319269" h="2284729">
                <a:moveTo>
                  <a:pt x="4319154" y="2284511"/>
                </a:moveTo>
                <a:lnTo>
                  <a:pt x="0" y="2284511"/>
                </a:lnTo>
                <a:lnTo>
                  <a:pt x="0" y="0"/>
                </a:lnTo>
                <a:lnTo>
                  <a:pt x="4319154" y="0"/>
                </a:lnTo>
                <a:lnTo>
                  <a:pt x="4319154" y="2284511"/>
                </a:lnTo>
                <a:close/>
              </a:path>
            </a:pathLst>
          </a:custGeom>
          <a:noFill/>
        </p:spPr>
        <p:txBody>
          <a:bodyPr wrap="square" lIns="0" tIns="0" rIns="0" bIns="0" rtlCol="0"/>
          <a:lstStyle/>
          <a:p>
            <a:endParaRPr sz="2000"/>
          </a:p>
        </p:txBody>
      </p:sp>
      <p:sp>
        <p:nvSpPr>
          <p:cNvPr id="14" name="object 14"/>
          <p:cNvSpPr txBox="1"/>
          <p:nvPr/>
        </p:nvSpPr>
        <p:spPr>
          <a:xfrm>
            <a:off x="13493631" y="2290752"/>
            <a:ext cx="4800741" cy="444609"/>
          </a:xfrm>
          <a:prstGeom prst="rect">
            <a:avLst/>
          </a:prstGeom>
          <a:noFill/>
        </p:spPr>
        <p:txBody>
          <a:bodyPr vert="horz" wrap="square" lIns="0" tIns="19685" rIns="0" bIns="0" rtlCol="0">
            <a:spAutoFit/>
          </a:bodyPr>
          <a:lstStyle>
            <a:defPPr>
              <a:defRPr lang="en-US"/>
            </a:defPPr>
            <a:lvl1pPr marL="1279525" marR="421640" indent="-850265">
              <a:lnSpc>
                <a:spcPct val="115100"/>
              </a:lnSpc>
              <a:spcBef>
                <a:spcPts val="155"/>
              </a:spcBef>
              <a:defRPr sz="2000" spc="180">
                <a:solidFill>
                  <a:schemeClr val="bg1"/>
                </a:solidFill>
                <a:latin typeface="Trebuchet MS"/>
                <a:cs typeface="Trebuchet MS"/>
              </a:defRPr>
            </a:lvl1pPr>
          </a:lstStyle>
          <a:p>
            <a:r>
              <a:rPr lang="en-US" sz="2400" b="1" dirty="0">
                <a:latin typeface="Tahoma" panose="020B0604030504040204" pitchFamily="34" charset="0"/>
                <a:ea typeface="Tahoma" panose="020B0604030504040204" pitchFamily="34" charset="0"/>
                <a:cs typeface="Tahoma" panose="020B0604030504040204" pitchFamily="34" charset="0"/>
              </a:rPr>
              <a:t>Initiating The Project.</a:t>
            </a:r>
          </a:p>
        </p:txBody>
      </p:sp>
      <p:sp>
        <p:nvSpPr>
          <p:cNvPr id="15" name="object 15"/>
          <p:cNvSpPr/>
          <p:nvPr/>
        </p:nvSpPr>
        <p:spPr>
          <a:xfrm>
            <a:off x="5334000" y="3443135"/>
            <a:ext cx="470534" cy="561975"/>
          </a:xfrm>
          <a:custGeom>
            <a:avLst/>
            <a:gdLst/>
            <a:ahLst/>
            <a:cxnLst/>
            <a:rect l="l" t="t" r="r" b="b"/>
            <a:pathLst>
              <a:path w="470535" h="561975">
                <a:moveTo>
                  <a:pt x="3324" y="561766"/>
                </a:moveTo>
                <a:lnTo>
                  <a:pt x="0" y="559508"/>
                </a:lnTo>
                <a:lnTo>
                  <a:pt x="379865" y="0"/>
                </a:lnTo>
                <a:lnTo>
                  <a:pt x="470220" y="472477"/>
                </a:lnTo>
                <a:lnTo>
                  <a:pt x="3324" y="561766"/>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
        <p:nvSpPr>
          <p:cNvPr id="16" name="object 16"/>
          <p:cNvSpPr/>
          <p:nvPr/>
        </p:nvSpPr>
        <p:spPr>
          <a:xfrm>
            <a:off x="7332027" y="5040032"/>
            <a:ext cx="2872105" cy="2303145"/>
          </a:xfrm>
          <a:custGeom>
            <a:avLst/>
            <a:gdLst/>
            <a:ahLst/>
            <a:cxnLst/>
            <a:rect l="l" t="t" r="r" b="b"/>
            <a:pathLst>
              <a:path w="2872104" h="2303145">
                <a:moveTo>
                  <a:pt x="1383715" y="977150"/>
                </a:moveTo>
                <a:lnTo>
                  <a:pt x="1292339" y="506399"/>
                </a:lnTo>
                <a:lnTo>
                  <a:pt x="1149896" y="716216"/>
                </a:lnTo>
                <a:lnTo>
                  <a:pt x="94970" y="0"/>
                </a:lnTo>
                <a:lnTo>
                  <a:pt x="0" y="139877"/>
                </a:lnTo>
                <a:lnTo>
                  <a:pt x="1054925" y="856094"/>
                </a:lnTo>
                <a:lnTo>
                  <a:pt x="912469" y="1065911"/>
                </a:lnTo>
                <a:lnTo>
                  <a:pt x="1383715" y="977150"/>
                </a:lnTo>
                <a:close/>
              </a:path>
              <a:path w="2872104" h="2303145">
                <a:moveTo>
                  <a:pt x="2871978" y="2238095"/>
                </a:moveTo>
                <a:lnTo>
                  <a:pt x="2810484" y="1908517"/>
                </a:lnTo>
                <a:lnTo>
                  <a:pt x="2710167" y="2056282"/>
                </a:lnTo>
                <a:lnTo>
                  <a:pt x="1977974" y="1559179"/>
                </a:lnTo>
                <a:lnTo>
                  <a:pt x="1911096" y="1657680"/>
                </a:lnTo>
                <a:lnTo>
                  <a:pt x="2643289" y="2154783"/>
                </a:lnTo>
                <a:lnTo>
                  <a:pt x="2542971" y="2302548"/>
                </a:lnTo>
                <a:lnTo>
                  <a:pt x="2871978" y="2238095"/>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pic>
        <p:nvPicPr>
          <p:cNvPr id="17" name="object 17"/>
          <p:cNvPicPr/>
          <p:nvPr/>
        </p:nvPicPr>
        <p:blipFill>
          <a:blip r:embed="rId3" cstate="print"/>
          <a:stretch>
            <a:fillRect/>
          </a:stretch>
        </p:blipFill>
        <p:spPr>
          <a:xfrm>
            <a:off x="14638411" y="2947728"/>
            <a:ext cx="2464280" cy="5567386"/>
          </a:xfrm>
          <a:prstGeom prst="rect">
            <a:avLst/>
          </a:prstGeom>
          <a:noFill/>
          <a:ln>
            <a:noFill/>
          </a:ln>
          <a:effectLst>
            <a:outerShdw blurRad="190500" dist="50800" dir="5400000" sx="108000" sy="108000" algn="ctr" rotWithShape="0">
              <a:srgbClr val="FFC000"/>
            </a:outerShdw>
          </a:effectLst>
        </p:spPr>
      </p:pic>
      <p:sp>
        <p:nvSpPr>
          <p:cNvPr id="18" name="object 18"/>
          <p:cNvSpPr/>
          <p:nvPr/>
        </p:nvSpPr>
        <p:spPr>
          <a:xfrm>
            <a:off x="10775226" y="8212467"/>
            <a:ext cx="1257300" cy="1072515"/>
          </a:xfrm>
          <a:custGeom>
            <a:avLst/>
            <a:gdLst/>
            <a:ahLst/>
            <a:cxnLst/>
            <a:rect l="l" t="t" r="r" b="b"/>
            <a:pathLst>
              <a:path w="1257300" h="1072515">
                <a:moveTo>
                  <a:pt x="67805" y="122885"/>
                </a:moveTo>
                <a:lnTo>
                  <a:pt x="67322" y="121056"/>
                </a:lnTo>
                <a:lnTo>
                  <a:pt x="64858" y="119443"/>
                </a:lnTo>
                <a:lnTo>
                  <a:pt x="64465" y="120700"/>
                </a:lnTo>
                <a:lnTo>
                  <a:pt x="64109" y="121983"/>
                </a:lnTo>
                <a:lnTo>
                  <a:pt x="67551" y="124244"/>
                </a:lnTo>
                <a:lnTo>
                  <a:pt x="67805" y="122885"/>
                </a:lnTo>
                <a:close/>
              </a:path>
              <a:path w="1257300" h="1072515">
                <a:moveTo>
                  <a:pt x="107175" y="269976"/>
                </a:moveTo>
                <a:lnTo>
                  <a:pt x="106438" y="267982"/>
                </a:lnTo>
                <a:lnTo>
                  <a:pt x="103581" y="267627"/>
                </a:lnTo>
                <a:lnTo>
                  <a:pt x="107175" y="269976"/>
                </a:lnTo>
                <a:close/>
              </a:path>
              <a:path w="1257300" h="1072515">
                <a:moveTo>
                  <a:pt x="400431" y="649732"/>
                </a:moveTo>
                <a:lnTo>
                  <a:pt x="399008" y="645769"/>
                </a:lnTo>
                <a:lnTo>
                  <a:pt x="395909" y="643750"/>
                </a:lnTo>
                <a:lnTo>
                  <a:pt x="392010" y="642721"/>
                </a:lnTo>
                <a:lnTo>
                  <a:pt x="360870" y="622376"/>
                </a:lnTo>
                <a:lnTo>
                  <a:pt x="388708" y="640562"/>
                </a:lnTo>
                <a:lnTo>
                  <a:pt x="387832" y="638467"/>
                </a:lnTo>
                <a:lnTo>
                  <a:pt x="386943" y="636371"/>
                </a:lnTo>
                <a:lnTo>
                  <a:pt x="382358" y="634898"/>
                </a:lnTo>
                <a:lnTo>
                  <a:pt x="379514" y="631520"/>
                </a:lnTo>
                <a:lnTo>
                  <a:pt x="366991" y="621817"/>
                </a:lnTo>
                <a:lnTo>
                  <a:pt x="355117" y="611022"/>
                </a:lnTo>
                <a:lnTo>
                  <a:pt x="342620" y="601332"/>
                </a:lnTo>
                <a:lnTo>
                  <a:pt x="331685" y="589635"/>
                </a:lnTo>
                <a:lnTo>
                  <a:pt x="329463" y="589711"/>
                </a:lnTo>
                <a:lnTo>
                  <a:pt x="323697" y="587451"/>
                </a:lnTo>
                <a:lnTo>
                  <a:pt x="328510" y="593636"/>
                </a:lnTo>
                <a:lnTo>
                  <a:pt x="331254" y="598462"/>
                </a:lnTo>
                <a:lnTo>
                  <a:pt x="330809" y="599694"/>
                </a:lnTo>
                <a:lnTo>
                  <a:pt x="327304" y="600430"/>
                </a:lnTo>
                <a:lnTo>
                  <a:pt x="325285" y="599109"/>
                </a:lnTo>
                <a:lnTo>
                  <a:pt x="323113" y="599211"/>
                </a:lnTo>
                <a:lnTo>
                  <a:pt x="400431" y="649732"/>
                </a:lnTo>
                <a:close/>
              </a:path>
              <a:path w="1257300" h="1072515">
                <a:moveTo>
                  <a:pt x="411734" y="657123"/>
                </a:moveTo>
                <a:lnTo>
                  <a:pt x="410921" y="655078"/>
                </a:lnTo>
                <a:lnTo>
                  <a:pt x="405307" y="652919"/>
                </a:lnTo>
                <a:lnTo>
                  <a:pt x="411734" y="657123"/>
                </a:lnTo>
                <a:close/>
              </a:path>
              <a:path w="1257300" h="1072515">
                <a:moveTo>
                  <a:pt x="444195" y="682879"/>
                </a:moveTo>
                <a:lnTo>
                  <a:pt x="441007" y="676249"/>
                </a:lnTo>
                <a:lnTo>
                  <a:pt x="434200" y="674839"/>
                </a:lnTo>
                <a:lnTo>
                  <a:pt x="428040" y="672325"/>
                </a:lnTo>
                <a:lnTo>
                  <a:pt x="444195" y="682879"/>
                </a:lnTo>
                <a:close/>
              </a:path>
              <a:path w="1257300" h="1072515">
                <a:moveTo>
                  <a:pt x="798296" y="914285"/>
                </a:moveTo>
                <a:lnTo>
                  <a:pt x="428040" y="672325"/>
                </a:lnTo>
                <a:lnTo>
                  <a:pt x="427075" y="670179"/>
                </a:lnTo>
                <a:lnTo>
                  <a:pt x="425145" y="665886"/>
                </a:lnTo>
                <a:lnTo>
                  <a:pt x="413372" y="661225"/>
                </a:lnTo>
                <a:lnTo>
                  <a:pt x="411734" y="657123"/>
                </a:lnTo>
                <a:lnTo>
                  <a:pt x="323113" y="599211"/>
                </a:lnTo>
                <a:lnTo>
                  <a:pt x="288429" y="562902"/>
                </a:lnTo>
                <a:lnTo>
                  <a:pt x="255816" y="524891"/>
                </a:lnTo>
                <a:lnTo>
                  <a:pt x="225183" y="485152"/>
                </a:lnTo>
                <a:lnTo>
                  <a:pt x="195757" y="444690"/>
                </a:lnTo>
                <a:lnTo>
                  <a:pt x="189928" y="433285"/>
                </a:lnTo>
                <a:lnTo>
                  <a:pt x="145211" y="355523"/>
                </a:lnTo>
                <a:lnTo>
                  <a:pt x="133286" y="332562"/>
                </a:lnTo>
                <a:lnTo>
                  <a:pt x="131051" y="331101"/>
                </a:lnTo>
                <a:lnTo>
                  <a:pt x="131749" y="330034"/>
                </a:lnTo>
                <a:lnTo>
                  <a:pt x="131102" y="331127"/>
                </a:lnTo>
                <a:lnTo>
                  <a:pt x="133286" y="332562"/>
                </a:lnTo>
                <a:lnTo>
                  <a:pt x="132092" y="330263"/>
                </a:lnTo>
                <a:lnTo>
                  <a:pt x="132245" y="328841"/>
                </a:lnTo>
                <a:lnTo>
                  <a:pt x="131457" y="328333"/>
                </a:lnTo>
                <a:lnTo>
                  <a:pt x="130479" y="326174"/>
                </a:lnTo>
                <a:lnTo>
                  <a:pt x="128905" y="325145"/>
                </a:lnTo>
                <a:lnTo>
                  <a:pt x="129400" y="322440"/>
                </a:lnTo>
                <a:lnTo>
                  <a:pt x="128574" y="320370"/>
                </a:lnTo>
                <a:lnTo>
                  <a:pt x="126504" y="319024"/>
                </a:lnTo>
                <a:lnTo>
                  <a:pt x="127050" y="316344"/>
                </a:lnTo>
                <a:lnTo>
                  <a:pt x="123405" y="313969"/>
                </a:lnTo>
                <a:lnTo>
                  <a:pt x="124015" y="311327"/>
                </a:lnTo>
                <a:lnTo>
                  <a:pt x="123177" y="309270"/>
                </a:lnTo>
                <a:lnTo>
                  <a:pt x="121018" y="307848"/>
                </a:lnTo>
                <a:lnTo>
                  <a:pt x="121615" y="305206"/>
                </a:lnTo>
                <a:lnTo>
                  <a:pt x="120827" y="303174"/>
                </a:lnTo>
                <a:lnTo>
                  <a:pt x="118668" y="301764"/>
                </a:lnTo>
                <a:lnTo>
                  <a:pt x="119316" y="299148"/>
                </a:lnTo>
                <a:lnTo>
                  <a:pt x="118529" y="297129"/>
                </a:lnTo>
                <a:lnTo>
                  <a:pt x="115671" y="296786"/>
                </a:lnTo>
                <a:lnTo>
                  <a:pt x="116319" y="294170"/>
                </a:lnTo>
                <a:lnTo>
                  <a:pt x="115544" y="292138"/>
                </a:lnTo>
                <a:lnTo>
                  <a:pt x="113322" y="290690"/>
                </a:lnTo>
                <a:lnTo>
                  <a:pt x="113068" y="289953"/>
                </a:lnTo>
                <a:lnTo>
                  <a:pt x="113525" y="288226"/>
                </a:lnTo>
                <a:lnTo>
                  <a:pt x="112712" y="286359"/>
                </a:lnTo>
                <a:lnTo>
                  <a:pt x="111455" y="285623"/>
                </a:lnTo>
                <a:lnTo>
                  <a:pt x="111023" y="284632"/>
                </a:lnTo>
                <a:lnTo>
                  <a:pt x="111721" y="282054"/>
                </a:lnTo>
                <a:lnTo>
                  <a:pt x="111036" y="280098"/>
                </a:lnTo>
                <a:lnTo>
                  <a:pt x="110947" y="286105"/>
                </a:lnTo>
                <a:lnTo>
                  <a:pt x="102768" y="280771"/>
                </a:lnTo>
                <a:lnTo>
                  <a:pt x="102768" y="283794"/>
                </a:lnTo>
                <a:lnTo>
                  <a:pt x="93916" y="278003"/>
                </a:lnTo>
                <a:lnTo>
                  <a:pt x="94272" y="278231"/>
                </a:lnTo>
                <a:lnTo>
                  <a:pt x="102768" y="283794"/>
                </a:lnTo>
                <a:lnTo>
                  <a:pt x="102768" y="280771"/>
                </a:lnTo>
                <a:lnTo>
                  <a:pt x="92748" y="274218"/>
                </a:lnTo>
                <a:lnTo>
                  <a:pt x="92900" y="272796"/>
                </a:lnTo>
                <a:lnTo>
                  <a:pt x="93091" y="274434"/>
                </a:lnTo>
                <a:lnTo>
                  <a:pt x="110947" y="286105"/>
                </a:lnTo>
                <a:lnTo>
                  <a:pt x="110947" y="280047"/>
                </a:lnTo>
                <a:lnTo>
                  <a:pt x="108724" y="278574"/>
                </a:lnTo>
                <a:lnTo>
                  <a:pt x="109423" y="276009"/>
                </a:lnTo>
                <a:lnTo>
                  <a:pt x="108737" y="274040"/>
                </a:lnTo>
                <a:lnTo>
                  <a:pt x="106426" y="272529"/>
                </a:lnTo>
                <a:lnTo>
                  <a:pt x="107175" y="269976"/>
                </a:lnTo>
                <a:lnTo>
                  <a:pt x="103479" y="267563"/>
                </a:lnTo>
                <a:lnTo>
                  <a:pt x="104228" y="265023"/>
                </a:lnTo>
                <a:lnTo>
                  <a:pt x="103505" y="263029"/>
                </a:lnTo>
                <a:lnTo>
                  <a:pt x="101282" y="261581"/>
                </a:lnTo>
                <a:lnTo>
                  <a:pt x="101981" y="259003"/>
                </a:lnTo>
                <a:lnTo>
                  <a:pt x="101244" y="257009"/>
                </a:lnTo>
                <a:lnTo>
                  <a:pt x="99085" y="255587"/>
                </a:lnTo>
                <a:lnTo>
                  <a:pt x="81457" y="200075"/>
                </a:lnTo>
                <a:lnTo>
                  <a:pt x="77800" y="193141"/>
                </a:lnTo>
                <a:lnTo>
                  <a:pt x="74803" y="186626"/>
                </a:lnTo>
                <a:lnTo>
                  <a:pt x="72847" y="179285"/>
                </a:lnTo>
                <a:lnTo>
                  <a:pt x="71640" y="170903"/>
                </a:lnTo>
                <a:lnTo>
                  <a:pt x="71882" y="171069"/>
                </a:lnTo>
                <a:lnTo>
                  <a:pt x="73025" y="170294"/>
                </a:lnTo>
                <a:lnTo>
                  <a:pt x="75793" y="169062"/>
                </a:lnTo>
                <a:lnTo>
                  <a:pt x="77571" y="168706"/>
                </a:lnTo>
                <a:lnTo>
                  <a:pt x="79044" y="169672"/>
                </a:lnTo>
                <a:lnTo>
                  <a:pt x="78181" y="161531"/>
                </a:lnTo>
                <a:lnTo>
                  <a:pt x="76974" y="154673"/>
                </a:lnTo>
                <a:lnTo>
                  <a:pt x="72809" y="147396"/>
                </a:lnTo>
                <a:lnTo>
                  <a:pt x="70840" y="146100"/>
                </a:lnTo>
                <a:lnTo>
                  <a:pt x="69710" y="143852"/>
                </a:lnTo>
                <a:lnTo>
                  <a:pt x="69684" y="142316"/>
                </a:lnTo>
                <a:lnTo>
                  <a:pt x="69672" y="140792"/>
                </a:lnTo>
                <a:lnTo>
                  <a:pt x="71729" y="145173"/>
                </a:lnTo>
                <a:lnTo>
                  <a:pt x="72809" y="147396"/>
                </a:lnTo>
                <a:lnTo>
                  <a:pt x="72415" y="145618"/>
                </a:lnTo>
                <a:lnTo>
                  <a:pt x="72580" y="142684"/>
                </a:lnTo>
                <a:lnTo>
                  <a:pt x="70256" y="141173"/>
                </a:lnTo>
                <a:lnTo>
                  <a:pt x="71755" y="137604"/>
                </a:lnTo>
                <a:lnTo>
                  <a:pt x="70434" y="135216"/>
                </a:lnTo>
                <a:lnTo>
                  <a:pt x="68173" y="132219"/>
                </a:lnTo>
                <a:lnTo>
                  <a:pt x="69215" y="129870"/>
                </a:lnTo>
                <a:lnTo>
                  <a:pt x="69519" y="127038"/>
                </a:lnTo>
                <a:lnTo>
                  <a:pt x="67310" y="125590"/>
                </a:lnTo>
                <a:lnTo>
                  <a:pt x="67551" y="124244"/>
                </a:lnTo>
                <a:lnTo>
                  <a:pt x="65786" y="123101"/>
                </a:lnTo>
                <a:lnTo>
                  <a:pt x="65786" y="138252"/>
                </a:lnTo>
                <a:lnTo>
                  <a:pt x="64744" y="139090"/>
                </a:lnTo>
                <a:lnTo>
                  <a:pt x="65290" y="137922"/>
                </a:lnTo>
                <a:lnTo>
                  <a:pt x="65786" y="138252"/>
                </a:lnTo>
                <a:lnTo>
                  <a:pt x="65786" y="123101"/>
                </a:lnTo>
                <a:lnTo>
                  <a:pt x="64058" y="121958"/>
                </a:lnTo>
                <a:lnTo>
                  <a:pt x="64363" y="120637"/>
                </a:lnTo>
                <a:lnTo>
                  <a:pt x="64808" y="119405"/>
                </a:lnTo>
                <a:lnTo>
                  <a:pt x="65011" y="119532"/>
                </a:lnTo>
                <a:lnTo>
                  <a:pt x="65405" y="118287"/>
                </a:lnTo>
                <a:lnTo>
                  <a:pt x="65557" y="116865"/>
                </a:lnTo>
                <a:lnTo>
                  <a:pt x="64477" y="116154"/>
                </a:lnTo>
                <a:lnTo>
                  <a:pt x="64554" y="108623"/>
                </a:lnTo>
                <a:lnTo>
                  <a:pt x="63690" y="100469"/>
                </a:lnTo>
                <a:lnTo>
                  <a:pt x="60363" y="93738"/>
                </a:lnTo>
                <a:lnTo>
                  <a:pt x="59829" y="88849"/>
                </a:lnTo>
                <a:lnTo>
                  <a:pt x="60096" y="82956"/>
                </a:lnTo>
                <a:lnTo>
                  <a:pt x="57200" y="78028"/>
                </a:lnTo>
                <a:lnTo>
                  <a:pt x="58496" y="74320"/>
                </a:lnTo>
                <a:lnTo>
                  <a:pt x="56781" y="71678"/>
                </a:lnTo>
                <a:lnTo>
                  <a:pt x="55956" y="68110"/>
                </a:lnTo>
                <a:lnTo>
                  <a:pt x="54851" y="52222"/>
                </a:lnTo>
                <a:lnTo>
                  <a:pt x="53479" y="36156"/>
                </a:lnTo>
                <a:lnTo>
                  <a:pt x="52933" y="26695"/>
                </a:lnTo>
                <a:lnTo>
                  <a:pt x="52565" y="20383"/>
                </a:lnTo>
                <a:lnTo>
                  <a:pt x="53162" y="10160"/>
                </a:lnTo>
                <a:lnTo>
                  <a:pt x="53517" y="4318"/>
                </a:lnTo>
                <a:lnTo>
                  <a:pt x="46443" y="5765"/>
                </a:lnTo>
                <a:lnTo>
                  <a:pt x="39954" y="0"/>
                </a:lnTo>
                <a:lnTo>
                  <a:pt x="34010" y="6743"/>
                </a:lnTo>
                <a:lnTo>
                  <a:pt x="32626" y="7353"/>
                </a:lnTo>
                <a:lnTo>
                  <a:pt x="31826" y="8343"/>
                </a:lnTo>
                <a:lnTo>
                  <a:pt x="31584" y="9702"/>
                </a:lnTo>
                <a:lnTo>
                  <a:pt x="27533" y="10083"/>
                </a:lnTo>
                <a:lnTo>
                  <a:pt x="22809" y="3975"/>
                </a:lnTo>
                <a:lnTo>
                  <a:pt x="17614" y="9677"/>
                </a:lnTo>
                <a:lnTo>
                  <a:pt x="8877" y="13068"/>
                </a:lnTo>
                <a:lnTo>
                  <a:pt x="3797" y="18859"/>
                </a:lnTo>
                <a:lnTo>
                  <a:pt x="698" y="27444"/>
                </a:lnTo>
                <a:lnTo>
                  <a:pt x="0" y="36093"/>
                </a:lnTo>
                <a:lnTo>
                  <a:pt x="88" y="61950"/>
                </a:lnTo>
                <a:lnTo>
                  <a:pt x="5016" y="113715"/>
                </a:lnTo>
                <a:lnTo>
                  <a:pt x="20269" y="191947"/>
                </a:lnTo>
                <a:lnTo>
                  <a:pt x="34709" y="242354"/>
                </a:lnTo>
                <a:lnTo>
                  <a:pt x="51320" y="292646"/>
                </a:lnTo>
                <a:lnTo>
                  <a:pt x="71462" y="340702"/>
                </a:lnTo>
                <a:lnTo>
                  <a:pt x="93726" y="388632"/>
                </a:lnTo>
                <a:lnTo>
                  <a:pt x="119456" y="434276"/>
                </a:lnTo>
                <a:lnTo>
                  <a:pt x="147269" y="479755"/>
                </a:lnTo>
                <a:lnTo>
                  <a:pt x="175463" y="520941"/>
                </a:lnTo>
                <a:lnTo>
                  <a:pt x="205244" y="560120"/>
                </a:lnTo>
                <a:lnTo>
                  <a:pt x="236588" y="597293"/>
                </a:lnTo>
                <a:lnTo>
                  <a:pt x="269519" y="632460"/>
                </a:lnTo>
                <a:lnTo>
                  <a:pt x="304012" y="665619"/>
                </a:lnTo>
                <a:lnTo>
                  <a:pt x="340067" y="696772"/>
                </a:lnTo>
                <a:lnTo>
                  <a:pt x="377685" y="725906"/>
                </a:lnTo>
                <a:lnTo>
                  <a:pt x="416179" y="754087"/>
                </a:lnTo>
                <a:lnTo>
                  <a:pt x="456907" y="779195"/>
                </a:lnTo>
                <a:lnTo>
                  <a:pt x="498513" y="803338"/>
                </a:lnTo>
                <a:lnTo>
                  <a:pt x="541655" y="825474"/>
                </a:lnTo>
                <a:lnTo>
                  <a:pt x="585660" y="846632"/>
                </a:lnTo>
                <a:lnTo>
                  <a:pt x="631215" y="865784"/>
                </a:lnTo>
                <a:lnTo>
                  <a:pt x="678053" y="882738"/>
                </a:lnTo>
                <a:lnTo>
                  <a:pt x="725627" y="897140"/>
                </a:lnTo>
                <a:lnTo>
                  <a:pt x="774014" y="909027"/>
                </a:lnTo>
                <a:lnTo>
                  <a:pt x="798296" y="914285"/>
                </a:lnTo>
                <a:close/>
              </a:path>
              <a:path w="1257300" h="1072515">
                <a:moveTo>
                  <a:pt x="1130592" y="811314"/>
                </a:moveTo>
                <a:lnTo>
                  <a:pt x="1130236" y="809561"/>
                </a:lnTo>
                <a:lnTo>
                  <a:pt x="1125601" y="808050"/>
                </a:lnTo>
                <a:lnTo>
                  <a:pt x="1130592" y="811314"/>
                </a:lnTo>
                <a:close/>
              </a:path>
              <a:path w="1257300" h="1072515">
                <a:moveTo>
                  <a:pt x="1256957" y="927265"/>
                </a:moveTo>
                <a:lnTo>
                  <a:pt x="1249997" y="902995"/>
                </a:lnTo>
                <a:lnTo>
                  <a:pt x="1249489" y="895083"/>
                </a:lnTo>
                <a:lnTo>
                  <a:pt x="1246530" y="888593"/>
                </a:lnTo>
                <a:lnTo>
                  <a:pt x="1216787" y="869162"/>
                </a:lnTo>
                <a:lnTo>
                  <a:pt x="1160792" y="837120"/>
                </a:lnTo>
                <a:lnTo>
                  <a:pt x="1159802" y="834961"/>
                </a:lnTo>
                <a:lnTo>
                  <a:pt x="1157846" y="830643"/>
                </a:lnTo>
                <a:lnTo>
                  <a:pt x="1146022" y="825944"/>
                </a:lnTo>
                <a:lnTo>
                  <a:pt x="1145070" y="823810"/>
                </a:lnTo>
                <a:lnTo>
                  <a:pt x="1143177" y="819543"/>
                </a:lnTo>
                <a:lnTo>
                  <a:pt x="1131303" y="814806"/>
                </a:lnTo>
                <a:lnTo>
                  <a:pt x="1130592" y="811314"/>
                </a:lnTo>
                <a:lnTo>
                  <a:pt x="1089926" y="775639"/>
                </a:lnTo>
                <a:lnTo>
                  <a:pt x="1059865" y="743864"/>
                </a:lnTo>
                <a:lnTo>
                  <a:pt x="1032586" y="709345"/>
                </a:lnTo>
                <a:lnTo>
                  <a:pt x="1006767" y="674268"/>
                </a:lnTo>
                <a:lnTo>
                  <a:pt x="1004747" y="669912"/>
                </a:lnTo>
                <a:lnTo>
                  <a:pt x="999197" y="663257"/>
                </a:lnTo>
                <a:lnTo>
                  <a:pt x="993267" y="653300"/>
                </a:lnTo>
                <a:lnTo>
                  <a:pt x="982687" y="657009"/>
                </a:lnTo>
                <a:lnTo>
                  <a:pt x="979906" y="662774"/>
                </a:lnTo>
                <a:lnTo>
                  <a:pt x="980681" y="666318"/>
                </a:lnTo>
                <a:lnTo>
                  <a:pt x="980998" y="678662"/>
                </a:lnTo>
                <a:lnTo>
                  <a:pt x="978979" y="691007"/>
                </a:lnTo>
                <a:lnTo>
                  <a:pt x="976731" y="703186"/>
                </a:lnTo>
                <a:lnTo>
                  <a:pt x="976363" y="715086"/>
                </a:lnTo>
                <a:lnTo>
                  <a:pt x="1005611" y="773633"/>
                </a:lnTo>
                <a:lnTo>
                  <a:pt x="1030884" y="808367"/>
                </a:lnTo>
                <a:lnTo>
                  <a:pt x="1057732" y="842594"/>
                </a:lnTo>
                <a:lnTo>
                  <a:pt x="1090955" y="877951"/>
                </a:lnTo>
                <a:lnTo>
                  <a:pt x="1095425" y="880884"/>
                </a:lnTo>
                <a:lnTo>
                  <a:pt x="1101077" y="890638"/>
                </a:lnTo>
                <a:lnTo>
                  <a:pt x="1097711" y="892987"/>
                </a:lnTo>
                <a:lnTo>
                  <a:pt x="1092669" y="895769"/>
                </a:lnTo>
                <a:lnTo>
                  <a:pt x="1088440" y="891489"/>
                </a:lnTo>
                <a:lnTo>
                  <a:pt x="1083551" y="891324"/>
                </a:lnTo>
                <a:lnTo>
                  <a:pt x="1078509" y="894092"/>
                </a:lnTo>
                <a:lnTo>
                  <a:pt x="1073924" y="891108"/>
                </a:lnTo>
                <a:lnTo>
                  <a:pt x="1068793" y="889266"/>
                </a:lnTo>
                <a:lnTo>
                  <a:pt x="1063701" y="892009"/>
                </a:lnTo>
                <a:lnTo>
                  <a:pt x="1061834" y="890790"/>
                </a:lnTo>
                <a:lnTo>
                  <a:pt x="1060792" y="891628"/>
                </a:lnTo>
                <a:lnTo>
                  <a:pt x="1056411" y="888758"/>
                </a:lnTo>
                <a:lnTo>
                  <a:pt x="1051674" y="887183"/>
                </a:lnTo>
                <a:lnTo>
                  <a:pt x="1046530" y="889889"/>
                </a:lnTo>
                <a:lnTo>
                  <a:pt x="1042885" y="889025"/>
                </a:lnTo>
                <a:lnTo>
                  <a:pt x="1039787" y="886993"/>
                </a:lnTo>
                <a:lnTo>
                  <a:pt x="917778" y="869480"/>
                </a:lnTo>
                <a:lnTo>
                  <a:pt x="891438" y="864400"/>
                </a:lnTo>
                <a:lnTo>
                  <a:pt x="864336" y="860336"/>
                </a:lnTo>
                <a:lnTo>
                  <a:pt x="811428" y="850049"/>
                </a:lnTo>
                <a:lnTo>
                  <a:pt x="804240" y="848372"/>
                </a:lnTo>
                <a:lnTo>
                  <a:pt x="797737" y="845654"/>
                </a:lnTo>
                <a:lnTo>
                  <a:pt x="783475" y="842391"/>
                </a:lnTo>
                <a:lnTo>
                  <a:pt x="730542" y="826008"/>
                </a:lnTo>
                <a:lnTo>
                  <a:pt x="678561" y="807212"/>
                </a:lnTo>
                <a:lnTo>
                  <a:pt x="627519" y="785990"/>
                </a:lnTo>
                <a:lnTo>
                  <a:pt x="577405" y="762355"/>
                </a:lnTo>
                <a:lnTo>
                  <a:pt x="528904" y="735215"/>
                </a:lnTo>
                <a:lnTo>
                  <a:pt x="486549" y="709053"/>
                </a:lnTo>
                <a:lnTo>
                  <a:pt x="444195" y="682879"/>
                </a:lnTo>
                <a:lnTo>
                  <a:pt x="798296" y="914285"/>
                </a:lnTo>
                <a:lnTo>
                  <a:pt x="920013" y="937691"/>
                </a:lnTo>
                <a:lnTo>
                  <a:pt x="1007059" y="949058"/>
                </a:lnTo>
                <a:lnTo>
                  <a:pt x="1050975" y="953477"/>
                </a:lnTo>
                <a:lnTo>
                  <a:pt x="1094219" y="958989"/>
                </a:lnTo>
                <a:lnTo>
                  <a:pt x="1096848" y="957656"/>
                </a:lnTo>
                <a:lnTo>
                  <a:pt x="1098715" y="957376"/>
                </a:lnTo>
                <a:lnTo>
                  <a:pt x="1101344" y="956043"/>
                </a:lnTo>
                <a:lnTo>
                  <a:pt x="1107744" y="960234"/>
                </a:lnTo>
                <a:lnTo>
                  <a:pt x="1108430" y="962202"/>
                </a:lnTo>
                <a:lnTo>
                  <a:pt x="1106106" y="963714"/>
                </a:lnTo>
                <a:lnTo>
                  <a:pt x="1103833" y="963739"/>
                </a:lnTo>
                <a:lnTo>
                  <a:pt x="1089215" y="970876"/>
                </a:lnTo>
                <a:lnTo>
                  <a:pt x="1073569" y="977353"/>
                </a:lnTo>
                <a:lnTo>
                  <a:pt x="1057160" y="983310"/>
                </a:lnTo>
                <a:lnTo>
                  <a:pt x="1040917" y="987869"/>
                </a:lnTo>
                <a:lnTo>
                  <a:pt x="1029766" y="991196"/>
                </a:lnTo>
                <a:lnTo>
                  <a:pt x="1019200" y="994918"/>
                </a:lnTo>
                <a:lnTo>
                  <a:pt x="1008697" y="1000201"/>
                </a:lnTo>
                <a:lnTo>
                  <a:pt x="999185" y="1006119"/>
                </a:lnTo>
                <a:lnTo>
                  <a:pt x="978052" y="1015060"/>
                </a:lnTo>
                <a:lnTo>
                  <a:pt x="963663" y="1028407"/>
                </a:lnTo>
                <a:lnTo>
                  <a:pt x="955929" y="1046124"/>
                </a:lnTo>
                <a:lnTo>
                  <a:pt x="955497" y="1067066"/>
                </a:lnTo>
                <a:lnTo>
                  <a:pt x="1002944" y="1072286"/>
                </a:lnTo>
                <a:lnTo>
                  <a:pt x="1049248" y="1066139"/>
                </a:lnTo>
                <a:lnTo>
                  <a:pt x="1093965" y="1052880"/>
                </a:lnTo>
                <a:lnTo>
                  <a:pt x="1138034" y="1034643"/>
                </a:lnTo>
                <a:lnTo>
                  <a:pt x="1153947" y="1028357"/>
                </a:lnTo>
                <a:lnTo>
                  <a:pt x="1170838" y="1021181"/>
                </a:lnTo>
                <a:lnTo>
                  <a:pt x="1190167" y="1014095"/>
                </a:lnTo>
                <a:lnTo>
                  <a:pt x="1203579" y="1009205"/>
                </a:lnTo>
                <a:lnTo>
                  <a:pt x="1233068" y="996619"/>
                </a:lnTo>
                <a:lnTo>
                  <a:pt x="1239291" y="991577"/>
                </a:lnTo>
                <a:lnTo>
                  <a:pt x="1246555" y="985710"/>
                </a:lnTo>
                <a:lnTo>
                  <a:pt x="1251927" y="969492"/>
                </a:lnTo>
                <a:lnTo>
                  <a:pt x="1255674" y="943127"/>
                </a:lnTo>
                <a:lnTo>
                  <a:pt x="1256944" y="934847"/>
                </a:lnTo>
                <a:lnTo>
                  <a:pt x="1256957" y="927265"/>
                </a:lnTo>
                <a:close/>
              </a:path>
            </a:pathLst>
          </a:cu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lstStyle/>
          <a:p>
            <a:endParaRPr/>
          </a:p>
        </p:txBody>
      </p:sp>
      <p:sp>
        <p:nvSpPr>
          <p:cNvPr id="23" name="Rectangle 22"/>
          <p:cNvSpPr/>
          <p:nvPr/>
        </p:nvSpPr>
        <p:spPr>
          <a:xfrm>
            <a:off x="4483056" y="0"/>
            <a:ext cx="10155355" cy="806156"/>
          </a:xfrm>
          <a:prstGeom prst="rect">
            <a:avLst/>
          </a:prstGeom>
          <a:solidFill>
            <a:schemeClr val="bg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bject 19"/>
          <p:cNvSpPr txBox="1">
            <a:spLocks noGrp="1"/>
          </p:cNvSpPr>
          <p:nvPr>
            <p:ph type="title"/>
          </p:nvPr>
        </p:nvSpPr>
        <p:spPr>
          <a:xfrm>
            <a:off x="4648200" y="114300"/>
            <a:ext cx="10152723" cy="691856"/>
          </a:xfrm>
          <a:prstGeom prst="rect">
            <a:avLst/>
          </a:prstGeom>
        </p:spPr>
        <p:txBody>
          <a:bodyPr vert="horz" wrap="square" lIns="0" tIns="14605" rIns="0" bIns="0" rtlCol="0">
            <a:spAutoFit/>
          </a:bodyPr>
          <a:lstStyle/>
          <a:p>
            <a:pPr marL="12700">
              <a:lnSpc>
                <a:spcPct val="100000"/>
              </a:lnSpc>
              <a:spcBef>
                <a:spcPts val="115"/>
              </a:spcBef>
            </a:pPr>
            <a:r>
              <a:rPr sz="4400" spc="-60" dirty="0">
                <a:latin typeface="Tahoma" panose="020B0604030504040204" pitchFamily="34" charset="0"/>
                <a:ea typeface="Tahoma" panose="020B0604030504040204" pitchFamily="34" charset="0"/>
                <a:cs typeface="Tahoma" panose="020B0604030504040204" pitchFamily="34" charset="0"/>
              </a:rPr>
              <a:t>USER-FOCUSED</a:t>
            </a:r>
            <a:r>
              <a:rPr sz="4400" spc="-229" dirty="0">
                <a:latin typeface="Tahoma" panose="020B0604030504040204" pitchFamily="34" charset="0"/>
                <a:ea typeface="Tahoma" panose="020B0604030504040204" pitchFamily="34" charset="0"/>
                <a:cs typeface="Tahoma" panose="020B0604030504040204" pitchFamily="34" charset="0"/>
              </a:rPr>
              <a:t> </a:t>
            </a:r>
            <a:r>
              <a:rPr sz="4400" spc="10" dirty="0">
                <a:latin typeface="Tahoma" panose="020B0604030504040204" pitchFamily="34" charset="0"/>
                <a:ea typeface="Tahoma" panose="020B0604030504040204" pitchFamily="34" charset="0"/>
                <a:cs typeface="Tahoma" panose="020B0604030504040204" pitchFamily="34" charset="0"/>
              </a:rPr>
              <a:t>DESIGN</a:t>
            </a:r>
            <a:r>
              <a:rPr sz="4400" spc="-229" dirty="0">
                <a:latin typeface="Tahoma" panose="020B0604030504040204" pitchFamily="34" charset="0"/>
                <a:ea typeface="Tahoma" panose="020B0604030504040204" pitchFamily="34" charset="0"/>
                <a:cs typeface="Tahoma" panose="020B0604030504040204" pitchFamily="34" charset="0"/>
              </a:rPr>
              <a:t> </a:t>
            </a:r>
            <a:r>
              <a:rPr sz="4400" spc="-50" dirty="0">
                <a:latin typeface="Tahoma" panose="020B0604030504040204" pitchFamily="34" charset="0"/>
                <a:ea typeface="Tahoma" panose="020B0604030504040204" pitchFamily="34" charset="0"/>
                <a:cs typeface="Tahoma" panose="020B0604030504040204" pitchFamily="34" charset="0"/>
              </a:rPr>
              <a:t>APPROACH</a:t>
            </a:r>
            <a:endParaRPr sz="4400" dirty="0">
              <a:latin typeface="Tahoma" panose="020B0604030504040204" pitchFamily="34" charset="0"/>
              <a:ea typeface="Tahoma" panose="020B0604030504040204" pitchFamily="34" charset="0"/>
              <a:cs typeface="Tahoma" panose="020B0604030504040204" pitchFamily="34" charset="0"/>
            </a:endParaRPr>
          </a:p>
        </p:txBody>
      </p:sp>
      <p:sp>
        <p:nvSpPr>
          <p:cNvPr id="25" name="Half Frame 24"/>
          <p:cNvSpPr/>
          <p:nvPr/>
        </p:nvSpPr>
        <p:spPr>
          <a:xfrm rot="10800000">
            <a:off x="14249400" y="266701"/>
            <a:ext cx="609600" cy="712288"/>
          </a:xfrm>
          <a:prstGeom prst="halfFram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4168DB-B822-4454-9EF1-CC6477178C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7983200" cy="10287000"/>
          </a:xfrm>
          <a:prstGeom prst="rect">
            <a:avLst/>
          </a:prstGeom>
        </p:spPr>
      </p:pic>
    </p:spTree>
    <p:extLst>
      <p:ext uri="{BB962C8B-B14F-4D97-AF65-F5344CB8AC3E}">
        <p14:creationId xmlns:p14="http://schemas.microsoft.com/office/powerpoint/2010/main" val="31673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sp>
          <p:nvSpPr>
            <p:cNvPr id="4" name="object 4"/>
            <p:cNvSpPr/>
            <p:nvPr/>
          </p:nvSpPr>
          <p:spPr>
            <a:xfrm>
              <a:off x="8993286" y="1623069"/>
              <a:ext cx="9283065" cy="7838440"/>
            </a:xfrm>
            <a:custGeom>
              <a:avLst/>
              <a:gdLst/>
              <a:ahLst/>
              <a:cxnLst/>
              <a:rect l="l" t="t" r="r" b="b"/>
              <a:pathLst>
                <a:path w="9283065" h="7838440">
                  <a:moveTo>
                    <a:pt x="9249157" y="7837827"/>
                  </a:moveTo>
                  <a:lnTo>
                    <a:pt x="33935" y="7837827"/>
                  </a:lnTo>
                  <a:lnTo>
                    <a:pt x="20788" y="7835139"/>
                  </a:lnTo>
                  <a:lnTo>
                    <a:pt x="9994" y="7827832"/>
                  </a:lnTo>
                  <a:lnTo>
                    <a:pt x="2687" y="7817038"/>
                  </a:lnTo>
                  <a:lnTo>
                    <a:pt x="0" y="7803891"/>
                  </a:lnTo>
                  <a:lnTo>
                    <a:pt x="0" y="33935"/>
                  </a:lnTo>
                  <a:lnTo>
                    <a:pt x="2687" y="20788"/>
                  </a:lnTo>
                  <a:lnTo>
                    <a:pt x="9994" y="9994"/>
                  </a:lnTo>
                  <a:lnTo>
                    <a:pt x="20788" y="2687"/>
                  </a:lnTo>
                  <a:lnTo>
                    <a:pt x="33935" y="0"/>
                  </a:lnTo>
                  <a:lnTo>
                    <a:pt x="9248691" y="0"/>
                  </a:lnTo>
                  <a:lnTo>
                    <a:pt x="9261838" y="2687"/>
                  </a:lnTo>
                  <a:lnTo>
                    <a:pt x="9272631" y="9994"/>
                  </a:lnTo>
                  <a:lnTo>
                    <a:pt x="9279938" y="20788"/>
                  </a:lnTo>
                  <a:lnTo>
                    <a:pt x="9282625" y="33935"/>
                  </a:lnTo>
                  <a:lnTo>
                    <a:pt x="9282541" y="7803891"/>
                  </a:lnTo>
                  <a:lnTo>
                    <a:pt x="9280207" y="7816842"/>
                  </a:lnTo>
                  <a:lnTo>
                    <a:pt x="9273038" y="7827774"/>
                  </a:lnTo>
                  <a:lnTo>
                    <a:pt x="9262296" y="7835132"/>
                  </a:lnTo>
                  <a:lnTo>
                    <a:pt x="9249157" y="7837827"/>
                  </a:lnTo>
                  <a:close/>
                </a:path>
              </a:pathLst>
            </a:custGeom>
            <a:solidFill>
              <a:srgbClr val="FFFFFF"/>
            </a:solidFill>
          </p:spPr>
          <p:txBody>
            <a:bodyPr wrap="square" lIns="0" tIns="0" rIns="0" bIns="0" rtlCol="0"/>
            <a:lstStyle/>
            <a:p>
              <a:endParaRPr/>
            </a:p>
          </p:txBody>
        </p:sp>
        <p:sp>
          <p:nvSpPr>
            <p:cNvPr id="5" name="object 5"/>
            <p:cNvSpPr/>
            <p:nvPr/>
          </p:nvSpPr>
          <p:spPr>
            <a:xfrm>
              <a:off x="8981664" y="1611447"/>
              <a:ext cx="9306560" cy="7861300"/>
            </a:xfrm>
            <a:custGeom>
              <a:avLst/>
              <a:gdLst/>
              <a:ahLst/>
              <a:cxnLst/>
              <a:rect l="l" t="t" r="r" b="b"/>
              <a:pathLst>
                <a:path w="9306560" h="7861300">
                  <a:moveTo>
                    <a:pt x="9260779" y="7861070"/>
                  </a:moveTo>
                  <a:lnTo>
                    <a:pt x="45557" y="7861070"/>
                  </a:lnTo>
                  <a:lnTo>
                    <a:pt x="27848" y="7857481"/>
                  </a:lnTo>
                  <a:lnTo>
                    <a:pt x="13364" y="7847705"/>
                  </a:lnTo>
                  <a:lnTo>
                    <a:pt x="3588" y="7833221"/>
                  </a:lnTo>
                  <a:lnTo>
                    <a:pt x="0" y="7815513"/>
                  </a:lnTo>
                  <a:lnTo>
                    <a:pt x="0" y="45556"/>
                  </a:lnTo>
                  <a:lnTo>
                    <a:pt x="3588" y="27848"/>
                  </a:lnTo>
                  <a:lnTo>
                    <a:pt x="13364" y="13364"/>
                  </a:lnTo>
                  <a:lnTo>
                    <a:pt x="27848" y="3587"/>
                  </a:lnTo>
                  <a:lnTo>
                    <a:pt x="45555" y="0"/>
                  </a:lnTo>
                  <a:lnTo>
                    <a:pt x="9260780" y="0"/>
                  </a:lnTo>
                  <a:lnTo>
                    <a:pt x="9278487" y="3587"/>
                  </a:lnTo>
                  <a:lnTo>
                    <a:pt x="9292970" y="13364"/>
                  </a:lnTo>
                  <a:lnTo>
                    <a:pt x="9298697" y="21848"/>
                  </a:lnTo>
                  <a:lnTo>
                    <a:pt x="45557" y="21848"/>
                  </a:lnTo>
                  <a:lnTo>
                    <a:pt x="36361" y="23722"/>
                  </a:lnTo>
                  <a:lnTo>
                    <a:pt x="28821" y="28821"/>
                  </a:lnTo>
                  <a:lnTo>
                    <a:pt x="23722" y="36361"/>
                  </a:lnTo>
                  <a:lnTo>
                    <a:pt x="21848" y="45556"/>
                  </a:lnTo>
                  <a:lnTo>
                    <a:pt x="21848" y="7815513"/>
                  </a:lnTo>
                  <a:lnTo>
                    <a:pt x="23722" y="7824708"/>
                  </a:lnTo>
                  <a:lnTo>
                    <a:pt x="28821" y="7832248"/>
                  </a:lnTo>
                  <a:lnTo>
                    <a:pt x="36361" y="7837347"/>
                  </a:lnTo>
                  <a:lnTo>
                    <a:pt x="45557" y="7839220"/>
                  </a:lnTo>
                  <a:lnTo>
                    <a:pt x="9298697" y="7839220"/>
                  </a:lnTo>
                  <a:lnTo>
                    <a:pt x="9292970" y="7847705"/>
                  </a:lnTo>
                  <a:lnTo>
                    <a:pt x="9278487" y="7857481"/>
                  </a:lnTo>
                  <a:lnTo>
                    <a:pt x="9260779" y="7861070"/>
                  </a:lnTo>
                  <a:close/>
                </a:path>
                <a:path w="9306560" h="7861300">
                  <a:moveTo>
                    <a:pt x="9298697" y="7839220"/>
                  </a:moveTo>
                  <a:lnTo>
                    <a:pt x="9260779" y="7839220"/>
                  </a:lnTo>
                  <a:lnTo>
                    <a:pt x="9269974" y="7837347"/>
                  </a:lnTo>
                  <a:lnTo>
                    <a:pt x="9277514" y="7832248"/>
                  </a:lnTo>
                  <a:lnTo>
                    <a:pt x="9282613" y="7824708"/>
                  </a:lnTo>
                  <a:lnTo>
                    <a:pt x="9284487" y="7815513"/>
                  </a:lnTo>
                  <a:lnTo>
                    <a:pt x="9284487" y="45556"/>
                  </a:lnTo>
                  <a:lnTo>
                    <a:pt x="9282613" y="36361"/>
                  </a:lnTo>
                  <a:lnTo>
                    <a:pt x="9277514" y="28821"/>
                  </a:lnTo>
                  <a:lnTo>
                    <a:pt x="9269974" y="23722"/>
                  </a:lnTo>
                  <a:lnTo>
                    <a:pt x="9260779" y="21848"/>
                  </a:lnTo>
                  <a:lnTo>
                    <a:pt x="9298697" y="21848"/>
                  </a:lnTo>
                  <a:lnTo>
                    <a:pt x="9302747" y="27848"/>
                  </a:lnTo>
                  <a:lnTo>
                    <a:pt x="9305983" y="43816"/>
                  </a:lnTo>
                  <a:lnTo>
                    <a:pt x="9305983" y="7817253"/>
                  </a:lnTo>
                  <a:lnTo>
                    <a:pt x="9302747" y="7833221"/>
                  </a:lnTo>
                  <a:lnTo>
                    <a:pt x="9298697" y="7839220"/>
                  </a:lnTo>
                  <a:close/>
                </a:path>
              </a:pathLst>
            </a:custGeom>
            <a:solidFill>
              <a:srgbClr val="181818"/>
            </a:solidFill>
          </p:spPr>
          <p:txBody>
            <a:bodyPr wrap="square" lIns="0" tIns="0" rIns="0" bIns="0" rtlCol="0"/>
            <a:lstStyle/>
            <a:p>
              <a:endParaRPr/>
            </a:p>
          </p:txBody>
        </p:sp>
        <p:sp>
          <p:nvSpPr>
            <p:cNvPr id="6" name="object 6"/>
            <p:cNvSpPr/>
            <p:nvPr/>
          </p:nvSpPr>
          <p:spPr>
            <a:xfrm>
              <a:off x="9418818" y="5431005"/>
              <a:ext cx="3548379" cy="1136015"/>
            </a:xfrm>
            <a:custGeom>
              <a:avLst/>
              <a:gdLst/>
              <a:ahLst/>
              <a:cxnLst/>
              <a:rect l="l" t="t" r="r" b="b"/>
              <a:pathLst>
                <a:path w="3548379" h="1136015">
                  <a:moveTo>
                    <a:pt x="3444227" y="1135919"/>
                  </a:moveTo>
                  <a:lnTo>
                    <a:pt x="61799" y="992774"/>
                  </a:lnTo>
                  <a:lnTo>
                    <a:pt x="16969" y="971942"/>
                  </a:lnTo>
                  <a:lnTo>
                    <a:pt x="0" y="925513"/>
                  </a:lnTo>
                  <a:lnTo>
                    <a:pt x="36552" y="61799"/>
                  </a:lnTo>
                  <a:lnTo>
                    <a:pt x="42686" y="36895"/>
                  </a:lnTo>
                  <a:lnTo>
                    <a:pt x="57384" y="16969"/>
                  </a:lnTo>
                  <a:lnTo>
                    <a:pt x="78481" y="4008"/>
                  </a:lnTo>
                  <a:lnTo>
                    <a:pt x="103813" y="0"/>
                  </a:lnTo>
                  <a:lnTo>
                    <a:pt x="3486242" y="143144"/>
                  </a:lnTo>
                  <a:lnTo>
                    <a:pt x="3531072" y="163976"/>
                  </a:lnTo>
                  <a:lnTo>
                    <a:pt x="3548041" y="210406"/>
                  </a:lnTo>
                  <a:lnTo>
                    <a:pt x="3511489" y="1074119"/>
                  </a:lnTo>
                  <a:lnTo>
                    <a:pt x="3490657" y="1118949"/>
                  </a:lnTo>
                  <a:lnTo>
                    <a:pt x="3444227" y="1135919"/>
                  </a:lnTo>
                  <a:close/>
                </a:path>
              </a:pathLst>
            </a:custGeom>
            <a:solidFill>
              <a:srgbClr val="044C4A"/>
            </a:solidFill>
          </p:spPr>
          <p:txBody>
            <a:bodyPr wrap="square" lIns="0" tIns="0" rIns="0" bIns="0" rtlCol="0"/>
            <a:lstStyle/>
            <a:p>
              <a:endParaRPr/>
            </a:p>
          </p:txBody>
        </p:sp>
      </p:grpSp>
      <p:sp>
        <p:nvSpPr>
          <p:cNvPr id="27" name="Rectangle 26"/>
          <p:cNvSpPr/>
          <p:nvPr/>
        </p:nvSpPr>
        <p:spPr>
          <a:xfrm>
            <a:off x="152400" y="1257300"/>
            <a:ext cx="6635757" cy="90200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1648" y="1181100"/>
            <a:ext cx="6945848" cy="902003"/>
          </a:xfrm>
          <a:prstGeom prst="rect">
            <a:avLst/>
          </a:prstGeom>
          <a:solidFill>
            <a:srgbClr val="044C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bject 7"/>
          <p:cNvSpPr txBox="1"/>
          <p:nvPr/>
        </p:nvSpPr>
        <p:spPr>
          <a:xfrm rot="150484">
            <a:off x="9710959" y="5638400"/>
            <a:ext cx="3305124" cy="717550"/>
          </a:xfrm>
          <a:prstGeom prst="rect">
            <a:avLst/>
          </a:prstGeom>
        </p:spPr>
        <p:txBody>
          <a:bodyPr vert="horz" wrap="square" lIns="0" tIns="0" rIns="0" bIns="0" rtlCol="0">
            <a:spAutoFit/>
          </a:bodyPr>
          <a:lstStyle/>
          <a:p>
            <a:pPr>
              <a:lnSpc>
                <a:spcPts val="5645"/>
              </a:lnSpc>
            </a:pPr>
            <a:r>
              <a:rPr sz="7200" spc="540" baseline="1474" dirty="0">
                <a:solidFill>
                  <a:srgbClr val="FFFFFF"/>
                </a:solidFill>
                <a:latin typeface="Tahoma" panose="020B0604030504040204" pitchFamily="34" charset="0"/>
                <a:ea typeface="Tahoma" panose="020B0604030504040204" pitchFamily="34" charset="0"/>
                <a:cs typeface="Tahoma" panose="020B0604030504040204" pitchFamily="34" charset="0"/>
              </a:rPr>
              <a:t>SE</a:t>
            </a:r>
            <a:r>
              <a:rPr sz="4800" spc="360" dirty="0">
                <a:solidFill>
                  <a:srgbClr val="FFFFFF"/>
                </a:solidFill>
                <a:latin typeface="Tahoma" panose="020B0604030504040204" pitchFamily="34" charset="0"/>
                <a:ea typeface="Tahoma" panose="020B0604030504040204" pitchFamily="34" charset="0"/>
                <a:cs typeface="Tahoma" panose="020B0604030504040204" pitchFamily="34" charset="0"/>
              </a:rPr>
              <a:t>SSION</a:t>
            </a:r>
            <a:endParaRPr sz="4800" dirty="0">
              <a:latin typeface="Tahoma" panose="020B0604030504040204" pitchFamily="34" charset="0"/>
              <a:ea typeface="Tahoma" panose="020B0604030504040204" pitchFamily="34" charset="0"/>
              <a:cs typeface="Tahoma" panose="020B0604030504040204" pitchFamily="34" charset="0"/>
            </a:endParaRPr>
          </a:p>
        </p:txBody>
      </p:sp>
      <p:grpSp>
        <p:nvGrpSpPr>
          <p:cNvPr id="8" name="object 8"/>
          <p:cNvGrpSpPr/>
          <p:nvPr/>
        </p:nvGrpSpPr>
        <p:grpSpPr>
          <a:xfrm>
            <a:off x="8981663" y="1929116"/>
            <a:ext cx="9306560" cy="3388995"/>
            <a:chOff x="8981663" y="1929116"/>
            <a:chExt cx="9306560" cy="3388995"/>
          </a:xfrm>
        </p:grpSpPr>
        <p:sp>
          <p:nvSpPr>
            <p:cNvPr id="9" name="object 9"/>
            <p:cNvSpPr/>
            <p:nvPr/>
          </p:nvSpPr>
          <p:spPr>
            <a:xfrm>
              <a:off x="9234897" y="1929116"/>
              <a:ext cx="307975" cy="307975"/>
            </a:xfrm>
            <a:custGeom>
              <a:avLst/>
              <a:gdLst/>
              <a:ahLst/>
              <a:cxnLst/>
              <a:rect l="l" t="t" r="r" b="b"/>
              <a:pathLst>
                <a:path w="307975" h="307975">
                  <a:moveTo>
                    <a:pt x="153953" y="307901"/>
                  </a:moveTo>
                  <a:lnTo>
                    <a:pt x="105289" y="300053"/>
                  </a:lnTo>
                  <a:lnTo>
                    <a:pt x="63028" y="278198"/>
                  </a:lnTo>
                  <a:lnTo>
                    <a:pt x="29702" y="244872"/>
                  </a:lnTo>
                  <a:lnTo>
                    <a:pt x="7847" y="202611"/>
                  </a:lnTo>
                  <a:lnTo>
                    <a:pt x="0" y="153954"/>
                  </a:lnTo>
                  <a:lnTo>
                    <a:pt x="7847" y="105290"/>
                  </a:lnTo>
                  <a:lnTo>
                    <a:pt x="29702" y="63029"/>
                  </a:lnTo>
                  <a:lnTo>
                    <a:pt x="63028" y="29703"/>
                  </a:lnTo>
                  <a:lnTo>
                    <a:pt x="105289" y="7848"/>
                  </a:lnTo>
                  <a:lnTo>
                    <a:pt x="153950" y="0"/>
                  </a:lnTo>
                  <a:lnTo>
                    <a:pt x="202610" y="7848"/>
                  </a:lnTo>
                  <a:lnTo>
                    <a:pt x="244871" y="29703"/>
                  </a:lnTo>
                  <a:lnTo>
                    <a:pt x="278197" y="63029"/>
                  </a:lnTo>
                  <a:lnTo>
                    <a:pt x="300052" y="105290"/>
                  </a:lnTo>
                  <a:lnTo>
                    <a:pt x="307900" y="153947"/>
                  </a:lnTo>
                  <a:lnTo>
                    <a:pt x="300052" y="202611"/>
                  </a:lnTo>
                  <a:lnTo>
                    <a:pt x="278197" y="244872"/>
                  </a:lnTo>
                  <a:lnTo>
                    <a:pt x="244871" y="278198"/>
                  </a:lnTo>
                  <a:lnTo>
                    <a:pt x="202610" y="300053"/>
                  </a:lnTo>
                  <a:lnTo>
                    <a:pt x="153953" y="307901"/>
                  </a:lnTo>
                  <a:close/>
                </a:path>
              </a:pathLst>
            </a:custGeom>
            <a:solidFill>
              <a:srgbClr val="044C4A"/>
            </a:solidFill>
          </p:spPr>
          <p:txBody>
            <a:bodyPr wrap="square" lIns="0" tIns="0" rIns="0" bIns="0" rtlCol="0"/>
            <a:lstStyle/>
            <a:p>
              <a:endParaRPr/>
            </a:p>
          </p:txBody>
        </p:sp>
        <p:sp>
          <p:nvSpPr>
            <p:cNvPr id="10" name="object 10"/>
            <p:cNvSpPr/>
            <p:nvPr/>
          </p:nvSpPr>
          <p:spPr>
            <a:xfrm>
              <a:off x="9634947" y="1929116"/>
              <a:ext cx="307975" cy="307975"/>
            </a:xfrm>
            <a:custGeom>
              <a:avLst/>
              <a:gdLst/>
              <a:ahLst/>
              <a:cxnLst/>
              <a:rect l="l" t="t" r="r" b="b"/>
              <a:pathLst>
                <a:path w="307975" h="307975">
                  <a:moveTo>
                    <a:pt x="153953" y="307901"/>
                  </a:moveTo>
                  <a:lnTo>
                    <a:pt x="105289" y="300053"/>
                  </a:lnTo>
                  <a:lnTo>
                    <a:pt x="63028" y="278198"/>
                  </a:lnTo>
                  <a:lnTo>
                    <a:pt x="29702" y="244872"/>
                  </a:lnTo>
                  <a:lnTo>
                    <a:pt x="7847" y="202611"/>
                  </a:lnTo>
                  <a:lnTo>
                    <a:pt x="0" y="153954"/>
                  </a:lnTo>
                  <a:lnTo>
                    <a:pt x="7847" y="105290"/>
                  </a:lnTo>
                  <a:lnTo>
                    <a:pt x="29702" y="63029"/>
                  </a:lnTo>
                  <a:lnTo>
                    <a:pt x="63028" y="29703"/>
                  </a:lnTo>
                  <a:lnTo>
                    <a:pt x="105289" y="7848"/>
                  </a:lnTo>
                  <a:lnTo>
                    <a:pt x="153950" y="0"/>
                  </a:lnTo>
                  <a:lnTo>
                    <a:pt x="202610" y="7848"/>
                  </a:lnTo>
                  <a:lnTo>
                    <a:pt x="244871" y="29703"/>
                  </a:lnTo>
                  <a:lnTo>
                    <a:pt x="278197" y="63029"/>
                  </a:lnTo>
                  <a:lnTo>
                    <a:pt x="300052" y="105290"/>
                  </a:lnTo>
                  <a:lnTo>
                    <a:pt x="307900" y="153947"/>
                  </a:lnTo>
                  <a:lnTo>
                    <a:pt x="300052" y="202611"/>
                  </a:lnTo>
                  <a:lnTo>
                    <a:pt x="278197" y="244872"/>
                  </a:lnTo>
                  <a:lnTo>
                    <a:pt x="244871" y="278198"/>
                  </a:lnTo>
                  <a:lnTo>
                    <a:pt x="202610" y="300053"/>
                  </a:lnTo>
                  <a:lnTo>
                    <a:pt x="153953" y="307901"/>
                  </a:lnTo>
                  <a:close/>
                </a:path>
              </a:pathLst>
            </a:custGeom>
            <a:solidFill>
              <a:schemeClr val="accent6">
                <a:lumMod val="50000"/>
              </a:schemeClr>
            </a:solidFill>
          </p:spPr>
          <p:txBody>
            <a:bodyPr wrap="square" lIns="0" tIns="0" rIns="0" bIns="0" rtlCol="0"/>
            <a:lstStyle/>
            <a:p>
              <a:endParaRPr/>
            </a:p>
          </p:txBody>
        </p:sp>
        <p:sp>
          <p:nvSpPr>
            <p:cNvPr id="11" name="object 11"/>
            <p:cNvSpPr/>
            <p:nvPr/>
          </p:nvSpPr>
          <p:spPr>
            <a:xfrm>
              <a:off x="10034243" y="1929116"/>
              <a:ext cx="307975" cy="307975"/>
            </a:xfrm>
            <a:custGeom>
              <a:avLst/>
              <a:gdLst/>
              <a:ahLst/>
              <a:cxnLst/>
              <a:rect l="l" t="t" r="r" b="b"/>
              <a:pathLst>
                <a:path w="307975" h="307975">
                  <a:moveTo>
                    <a:pt x="153953" y="307901"/>
                  </a:moveTo>
                  <a:lnTo>
                    <a:pt x="105290" y="300053"/>
                  </a:lnTo>
                  <a:lnTo>
                    <a:pt x="63029" y="278198"/>
                  </a:lnTo>
                  <a:lnTo>
                    <a:pt x="29703" y="244872"/>
                  </a:lnTo>
                  <a:lnTo>
                    <a:pt x="7848" y="202611"/>
                  </a:lnTo>
                  <a:lnTo>
                    <a:pt x="0" y="153951"/>
                  </a:lnTo>
                  <a:lnTo>
                    <a:pt x="7848" y="105290"/>
                  </a:lnTo>
                  <a:lnTo>
                    <a:pt x="29703" y="63029"/>
                  </a:lnTo>
                  <a:lnTo>
                    <a:pt x="63029" y="29703"/>
                  </a:lnTo>
                  <a:lnTo>
                    <a:pt x="105290" y="7848"/>
                  </a:lnTo>
                  <a:lnTo>
                    <a:pt x="153950" y="0"/>
                  </a:lnTo>
                  <a:lnTo>
                    <a:pt x="202610" y="7848"/>
                  </a:lnTo>
                  <a:lnTo>
                    <a:pt x="244871" y="29703"/>
                  </a:lnTo>
                  <a:lnTo>
                    <a:pt x="278197" y="63029"/>
                  </a:lnTo>
                  <a:lnTo>
                    <a:pt x="300052" y="105290"/>
                  </a:lnTo>
                  <a:lnTo>
                    <a:pt x="307901" y="153950"/>
                  </a:lnTo>
                  <a:lnTo>
                    <a:pt x="300052" y="202611"/>
                  </a:lnTo>
                  <a:lnTo>
                    <a:pt x="278197" y="244872"/>
                  </a:lnTo>
                  <a:lnTo>
                    <a:pt x="244871" y="278198"/>
                  </a:lnTo>
                  <a:lnTo>
                    <a:pt x="202610" y="300053"/>
                  </a:lnTo>
                  <a:lnTo>
                    <a:pt x="153953" y="307901"/>
                  </a:lnTo>
                  <a:close/>
                </a:path>
              </a:pathLst>
            </a:custGeom>
            <a:solidFill>
              <a:srgbClr val="F7C64E"/>
            </a:solidFill>
          </p:spPr>
          <p:txBody>
            <a:bodyPr wrap="square" lIns="0" tIns="0" rIns="0" bIns="0" rtlCol="0"/>
            <a:lstStyle/>
            <a:p>
              <a:endParaRPr/>
            </a:p>
          </p:txBody>
        </p:sp>
        <p:sp>
          <p:nvSpPr>
            <p:cNvPr id="12" name="object 12"/>
            <p:cNvSpPr/>
            <p:nvPr/>
          </p:nvSpPr>
          <p:spPr>
            <a:xfrm>
              <a:off x="8981663" y="2542725"/>
              <a:ext cx="9306560" cy="71120"/>
            </a:xfrm>
            <a:custGeom>
              <a:avLst/>
              <a:gdLst/>
              <a:ahLst/>
              <a:cxnLst/>
              <a:rect l="l" t="t" r="r" b="b"/>
              <a:pathLst>
                <a:path w="9306560" h="71119">
                  <a:moveTo>
                    <a:pt x="0" y="22880"/>
                  </a:moveTo>
                  <a:lnTo>
                    <a:pt x="9306335" y="0"/>
                  </a:lnTo>
                  <a:lnTo>
                    <a:pt x="9306335" y="47625"/>
                  </a:lnTo>
                  <a:lnTo>
                    <a:pt x="117" y="70504"/>
                  </a:lnTo>
                  <a:lnTo>
                    <a:pt x="0" y="22880"/>
                  </a:lnTo>
                  <a:close/>
                </a:path>
              </a:pathLst>
            </a:custGeom>
            <a:solidFill>
              <a:srgbClr val="000000"/>
            </a:solidFill>
          </p:spPr>
          <p:txBody>
            <a:bodyPr wrap="square" lIns="0" tIns="0" rIns="0" bIns="0" rtlCol="0"/>
            <a:lstStyle/>
            <a:p>
              <a:endParaRPr/>
            </a:p>
          </p:txBody>
        </p:sp>
        <p:sp>
          <p:nvSpPr>
            <p:cNvPr id="13" name="object 13"/>
            <p:cNvSpPr/>
            <p:nvPr/>
          </p:nvSpPr>
          <p:spPr>
            <a:xfrm>
              <a:off x="8993317" y="3906260"/>
              <a:ext cx="4231640" cy="1411605"/>
            </a:xfrm>
            <a:custGeom>
              <a:avLst/>
              <a:gdLst/>
              <a:ahLst/>
              <a:cxnLst/>
              <a:rect l="l" t="t" r="r" b="b"/>
              <a:pathLst>
                <a:path w="4231640" h="1411604">
                  <a:moveTo>
                    <a:pt x="4192814" y="815215"/>
                  </a:moveTo>
                  <a:lnTo>
                    <a:pt x="158677" y="1411346"/>
                  </a:lnTo>
                  <a:lnTo>
                    <a:pt x="140703" y="1410402"/>
                  </a:lnTo>
                  <a:lnTo>
                    <a:pt x="125031" y="1402899"/>
                  </a:lnTo>
                  <a:lnTo>
                    <a:pt x="113317" y="1390067"/>
                  </a:lnTo>
                  <a:lnTo>
                    <a:pt x="107214" y="1373135"/>
                  </a:lnTo>
                  <a:lnTo>
                    <a:pt x="0" y="647593"/>
                  </a:lnTo>
                  <a:lnTo>
                    <a:pt x="944" y="629620"/>
                  </a:lnTo>
                  <a:lnTo>
                    <a:pt x="8447" y="613948"/>
                  </a:lnTo>
                  <a:lnTo>
                    <a:pt x="21279" y="602233"/>
                  </a:lnTo>
                  <a:lnTo>
                    <a:pt x="38211" y="596131"/>
                  </a:lnTo>
                  <a:lnTo>
                    <a:pt x="4072348" y="0"/>
                  </a:lnTo>
                  <a:lnTo>
                    <a:pt x="4090321" y="944"/>
                  </a:lnTo>
                  <a:lnTo>
                    <a:pt x="4105993" y="8447"/>
                  </a:lnTo>
                  <a:lnTo>
                    <a:pt x="4117708" y="21279"/>
                  </a:lnTo>
                  <a:lnTo>
                    <a:pt x="4123810" y="38211"/>
                  </a:lnTo>
                  <a:lnTo>
                    <a:pt x="4231025" y="763752"/>
                  </a:lnTo>
                  <a:lnTo>
                    <a:pt x="4230080" y="781726"/>
                  </a:lnTo>
                  <a:lnTo>
                    <a:pt x="4222577" y="797397"/>
                  </a:lnTo>
                  <a:lnTo>
                    <a:pt x="4209745" y="809112"/>
                  </a:lnTo>
                  <a:lnTo>
                    <a:pt x="4192814" y="815215"/>
                  </a:lnTo>
                  <a:close/>
                </a:path>
              </a:pathLst>
            </a:custGeom>
            <a:solidFill>
              <a:schemeClr val="accent6">
                <a:lumMod val="50000"/>
              </a:schemeClr>
            </a:solidFill>
          </p:spPr>
          <p:txBody>
            <a:bodyPr wrap="square" lIns="0" tIns="0" rIns="0" bIns="0" rtlCol="0"/>
            <a:lstStyle/>
            <a:p>
              <a:endParaRPr/>
            </a:p>
          </p:txBody>
        </p:sp>
      </p:grpSp>
      <p:sp>
        <p:nvSpPr>
          <p:cNvPr id="14" name="object 14"/>
          <p:cNvSpPr txBox="1"/>
          <p:nvPr/>
        </p:nvSpPr>
        <p:spPr>
          <a:xfrm rot="21120000">
            <a:off x="9085961" y="4298072"/>
            <a:ext cx="4337058" cy="564257"/>
          </a:xfrm>
          <a:prstGeom prst="rect">
            <a:avLst/>
          </a:prstGeom>
        </p:spPr>
        <p:txBody>
          <a:bodyPr vert="horz" wrap="square" lIns="0" tIns="0" rIns="0" bIns="0" rtlCol="0">
            <a:spAutoFit/>
          </a:bodyPr>
          <a:lstStyle/>
          <a:p>
            <a:pPr>
              <a:lnSpc>
                <a:spcPts val="4395"/>
              </a:lnSpc>
            </a:pPr>
            <a:r>
              <a:rPr sz="4800" spc="320" dirty="0">
                <a:solidFill>
                  <a:srgbClr val="FFFFFF"/>
                </a:solidFill>
                <a:latin typeface="Tahoma"/>
                <a:cs typeface="Tahoma"/>
              </a:rPr>
              <a:t>BRAI</a:t>
            </a:r>
            <a:r>
              <a:rPr sz="7200" spc="480" baseline="1262" dirty="0">
                <a:solidFill>
                  <a:srgbClr val="FFFFFF"/>
                </a:solidFill>
                <a:latin typeface="Tahoma"/>
                <a:cs typeface="Tahoma"/>
              </a:rPr>
              <a:t>NST</a:t>
            </a:r>
            <a:r>
              <a:rPr sz="7200" spc="480" baseline="1893" dirty="0">
                <a:solidFill>
                  <a:srgbClr val="FFFFFF"/>
                </a:solidFill>
                <a:latin typeface="Tahoma"/>
                <a:cs typeface="Tahoma"/>
              </a:rPr>
              <a:t>OR</a:t>
            </a:r>
            <a:r>
              <a:rPr sz="7200" spc="480" baseline="2525" dirty="0">
                <a:solidFill>
                  <a:srgbClr val="FFFFFF"/>
                </a:solidFill>
                <a:latin typeface="Tahoma"/>
                <a:cs typeface="Tahoma"/>
              </a:rPr>
              <a:t>M</a:t>
            </a:r>
            <a:endParaRPr sz="8000" baseline="2525" dirty="0">
              <a:latin typeface="Tahoma"/>
              <a:cs typeface="Tahoma"/>
            </a:endParaRPr>
          </a:p>
        </p:txBody>
      </p:sp>
      <p:grpSp>
        <p:nvGrpSpPr>
          <p:cNvPr id="15" name="object 15"/>
          <p:cNvGrpSpPr/>
          <p:nvPr/>
        </p:nvGrpSpPr>
        <p:grpSpPr>
          <a:xfrm>
            <a:off x="9403272" y="1611514"/>
            <a:ext cx="8870950" cy="5979160"/>
            <a:chOff x="9403272" y="1611514"/>
            <a:chExt cx="8870950" cy="5979160"/>
          </a:xfrm>
        </p:grpSpPr>
        <p:sp>
          <p:nvSpPr>
            <p:cNvPr id="16" name="object 16"/>
            <p:cNvSpPr/>
            <p:nvPr/>
          </p:nvSpPr>
          <p:spPr>
            <a:xfrm>
              <a:off x="13451202" y="4525977"/>
              <a:ext cx="974090" cy="1039494"/>
            </a:xfrm>
            <a:custGeom>
              <a:avLst/>
              <a:gdLst/>
              <a:ahLst/>
              <a:cxnLst/>
              <a:rect l="l" t="t" r="r" b="b"/>
              <a:pathLst>
                <a:path w="974090" h="1039495">
                  <a:moveTo>
                    <a:pt x="477772" y="37616"/>
                  </a:moveTo>
                  <a:lnTo>
                    <a:pt x="477695" y="25790"/>
                  </a:lnTo>
                  <a:lnTo>
                    <a:pt x="481724" y="14778"/>
                  </a:lnTo>
                  <a:lnTo>
                    <a:pt x="489219" y="5781"/>
                  </a:lnTo>
                  <a:lnTo>
                    <a:pt x="499539" y="0"/>
                  </a:lnTo>
                  <a:lnTo>
                    <a:pt x="532659" y="5140"/>
                  </a:lnTo>
                  <a:lnTo>
                    <a:pt x="575089" y="32299"/>
                  </a:lnTo>
                  <a:lnTo>
                    <a:pt x="619934" y="70482"/>
                  </a:lnTo>
                  <a:lnTo>
                    <a:pt x="689295" y="135949"/>
                  </a:lnTo>
                  <a:lnTo>
                    <a:pt x="721665" y="170114"/>
                  </a:lnTo>
                  <a:lnTo>
                    <a:pt x="753395" y="204961"/>
                  </a:lnTo>
                  <a:lnTo>
                    <a:pt x="784260" y="240596"/>
                  </a:lnTo>
                  <a:lnTo>
                    <a:pt x="814036" y="277123"/>
                  </a:lnTo>
                  <a:lnTo>
                    <a:pt x="842495" y="314648"/>
                  </a:lnTo>
                  <a:lnTo>
                    <a:pt x="869412" y="353277"/>
                  </a:lnTo>
                  <a:lnTo>
                    <a:pt x="894563" y="393114"/>
                  </a:lnTo>
                  <a:lnTo>
                    <a:pt x="917394" y="432669"/>
                  </a:lnTo>
                  <a:lnTo>
                    <a:pt x="939489" y="473442"/>
                  </a:lnTo>
                  <a:lnTo>
                    <a:pt x="958061" y="515642"/>
                  </a:lnTo>
                  <a:lnTo>
                    <a:pt x="970325" y="559482"/>
                  </a:lnTo>
                  <a:lnTo>
                    <a:pt x="973496" y="605174"/>
                  </a:lnTo>
                  <a:lnTo>
                    <a:pt x="968774" y="626602"/>
                  </a:lnTo>
                  <a:lnTo>
                    <a:pt x="958394" y="645784"/>
                  </a:lnTo>
                  <a:lnTo>
                    <a:pt x="943010" y="661004"/>
                  </a:lnTo>
                  <a:lnTo>
                    <a:pt x="925427" y="669504"/>
                  </a:lnTo>
                  <a:lnTo>
                    <a:pt x="888379" y="556941"/>
                  </a:lnTo>
                  <a:lnTo>
                    <a:pt x="875062" y="521973"/>
                  </a:lnTo>
                  <a:lnTo>
                    <a:pt x="839821" y="455485"/>
                  </a:lnTo>
                  <a:lnTo>
                    <a:pt x="811788" y="409024"/>
                  </a:lnTo>
                  <a:lnTo>
                    <a:pt x="781165" y="364360"/>
                  </a:lnTo>
                  <a:lnTo>
                    <a:pt x="748402" y="321233"/>
                  </a:lnTo>
                  <a:lnTo>
                    <a:pt x="713948" y="279381"/>
                  </a:lnTo>
                  <a:lnTo>
                    <a:pt x="678250" y="238543"/>
                  </a:lnTo>
                  <a:lnTo>
                    <a:pt x="641759" y="198460"/>
                  </a:lnTo>
                  <a:lnTo>
                    <a:pt x="585274" y="143989"/>
                  </a:lnTo>
                  <a:lnTo>
                    <a:pt x="556574" y="117241"/>
                  </a:lnTo>
                  <a:lnTo>
                    <a:pt x="526984" y="91506"/>
                  </a:lnTo>
                  <a:lnTo>
                    <a:pt x="512487" y="79962"/>
                  </a:lnTo>
                  <a:lnTo>
                    <a:pt x="497880" y="68003"/>
                  </a:lnTo>
                  <a:lnTo>
                    <a:pt x="485521" y="54323"/>
                  </a:lnTo>
                  <a:lnTo>
                    <a:pt x="477772" y="37616"/>
                  </a:lnTo>
                  <a:close/>
                </a:path>
                <a:path w="974090" h="1039495">
                  <a:moveTo>
                    <a:pt x="122411" y="146816"/>
                  </a:moveTo>
                  <a:lnTo>
                    <a:pt x="124773" y="100784"/>
                  </a:lnTo>
                  <a:lnTo>
                    <a:pt x="154130" y="66265"/>
                  </a:lnTo>
                  <a:lnTo>
                    <a:pt x="186995" y="58900"/>
                  </a:lnTo>
                  <a:lnTo>
                    <a:pt x="219872" y="64883"/>
                  </a:lnTo>
                  <a:lnTo>
                    <a:pt x="281378" y="94865"/>
                  </a:lnTo>
                  <a:lnTo>
                    <a:pt x="325020" y="123580"/>
                  </a:lnTo>
                  <a:lnTo>
                    <a:pt x="367528" y="153864"/>
                  </a:lnTo>
                  <a:lnTo>
                    <a:pt x="409045" y="185500"/>
                  </a:lnTo>
                  <a:lnTo>
                    <a:pt x="449712" y="218268"/>
                  </a:lnTo>
                  <a:lnTo>
                    <a:pt x="489672" y="251952"/>
                  </a:lnTo>
                  <a:lnTo>
                    <a:pt x="529065" y="286333"/>
                  </a:lnTo>
                  <a:lnTo>
                    <a:pt x="568035" y="321193"/>
                  </a:lnTo>
                  <a:lnTo>
                    <a:pt x="645268" y="391480"/>
                  </a:lnTo>
                  <a:lnTo>
                    <a:pt x="734486" y="475000"/>
                  </a:lnTo>
                  <a:lnTo>
                    <a:pt x="764538" y="502487"/>
                  </a:lnTo>
                  <a:lnTo>
                    <a:pt x="794554" y="528886"/>
                  </a:lnTo>
                  <a:lnTo>
                    <a:pt x="825632" y="554497"/>
                  </a:lnTo>
                  <a:lnTo>
                    <a:pt x="858745" y="576941"/>
                  </a:lnTo>
                  <a:lnTo>
                    <a:pt x="894865" y="593838"/>
                  </a:lnTo>
                  <a:lnTo>
                    <a:pt x="888379" y="556941"/>
                  </a:lnTo>
                  <a:lnTo>
                    <a:pt x="925427" y="669504"/>
                  </a:lnTo>
                  <a:lnTo>
                    <a:pt x="923274" y="670545"/>
                  </a:lnTo>
                  <a:lnTo>
                    <a:pt x="884528" y="671981"/>
                  </a:lnTo>
                  <a:lnTo>
                    <a:pt x="842805" y="658478"/>
                  </a:lnTo>
                  <a:lnTo>
                    <a:pt x="799517" y="633649"/>
                  </a:lnTo>
                  <a:lnTo>
                    <a:pt x="756074" y="601111"/>
                  </a:lnTo>
                  <a:lnTo>
                    <a:pt x="713885" y="564479"/>
                  </a:lnTo>
                  <a:lnTo>
                    <a:pt x="674361" y="527369"/>
                  </a:lnTo>
                  <a:lnTo>
                    <a:pt x="638912" y="493396"/>
                  </a:lnTo>
                  <a:lnTo>
                    <a:pt x="608948" y="466176"/>
                  </a:lnTo>
                  <a:lnTo>
                    <a:pt x="537552" y="400391"/>
                  </a:lnTo>
                  <a:lnTo>
                    <a:pt x="501445" y="367938"/>
                  </a:lnTo>
                  <a:lnTo>
                    <a:pt x="465003" y="335863"/>
                  </a:lnTo>
                  <a:lnTo>
                    <a:pt x="428182" y="304234"/>
                  </a:lnTo>
                  <a:lnTo>
                    <a:pt x="390933" y="273113"/>
                  </a:lnTo>
                  <a:lnTo>
                    <a:pt x="355305" y="244687"/>
                  </a:lnTo>
                  <a:lnTo>
                    <a:pt x="319224" y="216558"/>
                  </a:lnTo>
                  <a:lnTo>
                    <a:pt x="282214" y="189721"/>
                  </a:lnTo>
                  <a:lnTo>
                    <a:pt x="243801" y="165171"/>
                  </a:lnTo>
                  <a:lnTo>
                    <a:pt x="203511" y="143903"/>
                  </a:lnTo>
                  <a:lnTo>
                    <a:pt x="286907" y="397278"/>
                  </a:lnTo>
                  <a:lnTo>
                    <a:pt x="252542" y="355656"/>
                  </a:lnTo>
                  <a:lnTo>
                    <a:pt x="220040" y="315529"/>
                  </a:lnTo>
                  <a:lnTo>
                    <a:pt x="190408" y="276433"/>
                  </a:lnTo>
                  <a:lnTo>
                    <a:pt x="161945" y="236031"/>
                  </a:lnTo>
                  <a:lnTo>
                    <a:pt x="138123" y="193199"/>
                  </a:lnTo>
                  <a:lnTo>
                    <a:pt x="122411" y="146816"/>
                  </a:lnTo>
                  <a:close/>
                </a:path>
                <a:path w="974090" h="1039495">
                  <a:moveTo>
                    <a:pt x="286907" y="397278"/>
                  </a:moveTo>
                  <a:lnTo>
                    <a:pt x="203511" y="143903"/>
                  </a:lnTo>
                  <a:lnTo>
                    <a:pt x="224403" y="185114"/>
                  </a:lnTo>
                  <a:lnTo>
                    <a:pt x="249656" y="223856"/>
                  </a:lnTo>
                  <a:lnTo>
                    <a:pt x="277728" y="260895"/>
                  </a:lnTo>
                  <a:lnTo>
                    <a:pt x="336165" y="332936"/>
                  </a:lnTo>
                  <a:lnTo>
                    <a:pt x="458894" y="478938"/>
                  </a:lnTo>
                  <a:lnTo>
                    <a:pt x="488957" y="515939"/>
                  </a:lnTo>
                  <a:lnTo>
                    <a:pt x="518495" y="553365"/>
                  </a:lnTo>
                  <a:lnTo>
                    <a:pt x="547370" y="591330"/>
                  </a:lnTo>
                  <a:lnTo>
                    <a:pt x="608621" y="674454"/>
                  </a:lnTo>
                  <a:lnTo>
                    <a:pt x="638925" y="716462"/>
                  </a:lnTo>
                  <a:lnTo>
                    <a:pt x="668398" y="759043"/>
                  </a:lnTo>
                  <a:lnTo>
                    <a:pt x="696577" y="802400"/>
                  </a:lnTo>
                  <a:lnTo>
                    <a:pt x="723000" y="846739"/>
                  </a:lnTo>
                  <a:lnTo>
                    <a:pt x="747203" y="892265"/>
                  </a:lnTo>
                  <a:lnTo>
                    <a:pt x="768725" y="939183"/>
                  </a:lnTo>
                  <a:lnTo>
                    <a:pt x="776861" y="985374"/>
                  </a:lnTo>
                  <a:lnTo>
                    <a:pt x="760682" y="1020582"/>
                  </a:lnTo>
                  <a:lnTo>
                    <a:pt x="726193" y="1038934"/>
                  </a:lnTo>
                  <a:lnTo>
                    <a:pt x="716982" y="1038072"/>
                  </a:lnTo>
                  <a:lnTo>
                    <a:pt x="689352" y="954126"/>
                  </a:lnTo>
                  <a:lnTo>
                    <a:pt x="664444" y="904497"/>
                  </a:lnTo>
                  <a:lnTo>
                    <a:pt x="636377" y="856534"/>
                  </a:lnTo>
                  <a:lnTo>
                    <a:pt x="606152" y="809872"/>
                  </a:lnTo>
                  <a:lnTo>
                    <a:pt x="542875" y="718432"/>
                  </a:lnTo>
                  <a:lnTo>
                    <a:pt x="512685" y="676483"/>
                  </a:lnTo>
                  <a:lnTo>
                    <a:pt x="481613" y="635235"/>
                  </a:lnTo>
                  <a:lnTo>
                    <a:pt x="449816" y="594563"/>
                  </a:lnTo>
                  <a:lnTo>
                    <a:pt x="417449" y="554343"/>
                  </a:lnTo>
                  <a:lnTo>
                    <a:pt x="286907" y="397278"/>
                  </a:lnTo>
                  <a:close/>
                </a:path>
                <a:path w="974090" h="1039495">
                  <a:moveTo>
                    <a:pt x="4508" y="648928"/>
                  </a:moveTo>
                  <a:lnTo>
                    <a:pt x="0" y="616760"/>
                  </a:lnTo>
                  <a:lnTo>
                    <a:pt x="9464" y="581262"/>
                  </a:lnTo>
                  <a:lnTo>
                    <a:pt x="33738" y="556224"/>
                  </a:lnTo>
                  <a:lnTo>
                    <a:pt x="72698" y="548576"/>
                  </a:lnTo>
                  <a:lnTo>
                    <a:pt x="105241" y="554393"/>
                  </a:lnTo>
                  <a:lnTo>
                    <a:pt x="166597" y="579834"/>
                  </a:lnTo>
                  <a:lnTo>
                    <a:pt x="238535" y="623058"/>
                  </a:lnTo>
                  <a:lnTo>
                    <a:pt x="280135" y="652305"/>
                  </a:lnTo>
                  <a:lnTo>
                    <a:pt x="320711" y="683073"/>
                  </a:lnTo>
                  <a:lnTo>
                    <a:pt x="360563" y="714913"/>
                  </a:lnTo>
                  <a:lnTo>
                    <a:pt x="478778" y="812354"/>
                  </a:lnTo>
                  <a:lnTo>
                    <a:pt x="518737" y="843972"/>
                  </a:lnTo>
                  <a:lnTo>
                    <a:pt x="559474" y="874410"/>
                  </a:lnTo>
                  <a:lnTo>
                    <a:pt x="601288" y="903215"/>
                  </a:lnTo>
                  <a:lnTo>
                    <a:pt x="644481" y="929937"/>
                  </a:lnTo>
                  <a:lnTo>
                    <a:pt x="689352" y="954126"/>
                  </a:lnTo>
                  <a:lnTo>
                    <a:pt x="716982" y="1038072"/>
                  </a:lnTo>
                  <a:lnTo>
                    <a:pt x="649463" y="1023637"/>
                  </a:lnTo>
                  <a:lnTo>
                    <a:pt x="593625" y="992887"/>
                  </a:lnTo>
                  <a:lnTo>
                    <a:pt x="521497" y="944221"/>
                  </a:lnTo>
                  <a:lnTo>
                    <a:pt x="477253" y="911288"/>
                  </a:lnTo>
                  <a:lnTo>
                    <a:pt x="433748" y="877367"/>
                  </a:lnTo>
                  <a:lnTo>
                    <a:pt x="354052" y="813506"/>
                  </a:lnTo>
                  <a:lnTo>
                    <a:pt x="280918" y="753021"/>
                  </a:lnTo>
                  <a:lnTo>
                    <a:pt x="243654" y="723555"/>
                  </a:lnTo>
                  <a:lnTo>
                    <a:pt x="205400" y="695703"/>
                  </a:lnTo>
                  <a:lnTo>
                    <a:pt x="165764" y="670286"/>
                  </a:lnTo>
                  <a:lnTo>
                    <a:pt x="124354" y="648126"/>
                  </a:lnTo>
                  <a:lnTo>
                    <a:pt x="80777" y="630045"/>
                  </a:lnTo>
                  <a:lnTo>
                    <a:pt x="188806" y="958265"/>
                  </a:lnTo>
                  <a:lnTo>
                    <a:pt x="184149" y="956756"/>
                  </a:lnTo>
                  <a:lnTo>
                    <a:pt x="152323" y="912780"/>
                  </a:lnTo>
                  <a:lnTo>
                    <a:pt x="122111" y="867493"/>
                  </a:lnTo>
                  <a:lnTo>
                    <a:pt x="63985" y="775444"/>
                  </a:lnTo>
                  <a:lnTo>
                    <a:pt x="30808" y="717427"/>
                  </a:lnTo>
                  <a:lnTo>
                    <a:pt x="18673" y="691965"/>
                  </a:lnTo>
                  <a:lnTo>
                    <a:pt x="4508" y="648928"/>
                  </a:lnTo>
                  <a:close/>
                </a:path>
                <a:path w="974090" h="1039495">
                  <a:moveTo>
                    <a:pt x="188806" y="958265"/>
                  </a:moveTo>
                  <a:lnTo>
                    <a:pt x="80777" y="630045"/>
                  </a:lnTo>
                  <a:lnTo>
                    <a:pt x="92566" y="662876"/>
                  </a:lnTo>
                  <a:lnTo>
                    <a:pt x="108290" y="694081"/>
                  </a:lnTo>
                  <a:lnTo>
                    <a:pt x="144191" y="754206"/>
                  </a:lnTo>
                  <a:lnTo>
                    <a:pt x="167114" y="790168"/>
                  </a:lnTo>
                  <a:lnTo>
                    <a:pt x="190386" y="825907"/>
                  </a:lnTo>
                  <a:lnTo>
                    <a:pt x="237673" y="896900"/>
                  </a:lnTo>
                  <a:lnTo>
                    <a:pt x="249540" y="927024"/>
                  </a:lnTo>
                  <a:lnTo>
                    <a:pt x="239116" y="953486"/>
                  </a:lnTo>
                  <a:lnTo>
                    <a:pt x="214590" y="966619"/>
                  </a:lnTo>
                  <a:lnTo>
                    <a:pt x="188806" y="958265"/>
                  </a:lnTo>
                  <a:close/>
                </a:path>
              </a:pathLst>
            </a:custGeom>
            <a:solidFill>
              <a:srgbClr val="BE4FAF"/>
            </a:solidFill>
          </p:spPr>
          <p:txBody>
            <a:bodyPr wrap="square" lIns="0" tIns="0" rIns="0" bIns="0" rtlCol="0"/>
            <a:lstStyle/>
            <a:p>
              <a:endParaRPr/>
            </a:p>
          </p:txBody>
        </p:sp>
        <p:sp>
          <p:nvSpPr>
            <p:cNvPr id="17" name="object 17"/>
            <p:cNvSpPr/>
            <p:nvPr/>
          </p:nvSpPr>
          <p:spPr>
            <a:xfrm>
              <a:off x="9403272" y="3369655"/>
              <a:ext cx="752475" cy="742315"/>
            </a:xfrm>
            <a:custGeom>
              <a:avLst/>
              <a:gdLst/>
              <a:ahLst/>
              <a:cxnLst/>
              <a:rect l="l" t="t" r="r" b="b"/>
              <a:pathLst>
                <a:path w="752475" h="742314">
                  <a:moveTo>
                    <a:pt x="440096" y="283768"/>
                  </a:moveTo>
                  <a:lnTo>
                    <a:pt x="356687" y="299642"/>
                  </a:lnTo>
                  <a:lnTo>
                    <a:pt x="336219" y="246801"/>
                  </a:lnTo>
                  <a:lnTo>
                    <a:pt x="315138" y="194184"/>
                  </a:lnTo>
                  <a:lnTo>
                    <a:pt x="294283" y="141483"/>
                  </a:lnTo>
                  <a:lnTo>
                    <a:pt x="274492" y="88388"/>
                  </a:lnTo>
                  <a:lnTo>
                    <a:pt x="262427" y="49285"/>
                  </a:lnTo>
                  <a:lnTo>
                    <a:pt x="258253" y="29567"/>
                  </a:lnTo>
                  <a:lnTo>
                    <a:pt x="256763" y="22992"/>
                  </a:lnTo>
                  <a:lnTo>
                    <a:pt x="280010" y="0"/>
                  </a:lnTo>
                  <a:lnTo>
                    <a:pt x="292063" y="5085"/>
                  </a:lnTo>
                  <a:lnTo>
                    <a:pt x="299543" y="15519"/>
                  </a:lnTo>
                  <a:lnTo>
                    <a:pt x="304404" y="28432"/>
                  </a:lnTo>
                  <a:lnTo>
                    <a:pt x="308601" y="40956"/>
                  </a:lnTo>
                  <a:lnTo>
                    <a:pt x="325402" y="84872"/>
                  </a:lnTo>
                  <a:lnTo>
                    <a:pt x="342748" y="127652"/>
                  </a:lnTo>
                  <a:lnTo>
                    <a:pt x="378609" y="213587"/>
                  </a:lnTo>
                  <a:lnTo>
                    <a:pt x="396110" y="256721"/>
                  </a:lnTo>
                  <a:lnTo>
                    <a:pt x="456858" y="245159"/>
                  </a:lnTo>
                  <a:lnTo>
                    <a:pt x="454712" y="250027"/>
                  </a:lnTo>
                  <a:lnTo>
                    <a:pt x="440096" y="283768"/>
                  </a:lnTo>
                  <a:close/>
                </a:path>
                <a:path w="752475" h="742314">
                  <a:moveTo>
                    <a:pt x="456858" y="245159"/>
                  </a:moveTo>
                  <a:lnTo>
                    <a:pt x="396110" y="256721"/>
                  </a:lnTo>
                  <a:lnTo>
                    <a:pt x="414683" y="214865"/>
                  </a:lnTo>
                  <a:lnTo>
                    <a:pt x="433996" y="173360"/>
                  </a:lnTo>
                  <a:lnTo>
                    <a:pt x="454222" y="132312"/>
                  </a:lnTo>
                  <a:lnTo>
                    <a:pt x="475535" y="91825"/>
                  </a:lnTo>
                  <a:lnTo>
                    <a:pt x="498108" y="52003"/>
                  </a:lnTo>
                  <a:lnTo>
                    <a:pt x="505913" y="37297"/>
                  </a:lnTo>
                  <a:lnTo>
                    <a:pt x="514826" y="22005"/>
                  </a:lnTo>
                  <a:lnTo>
                    <a:pt x="526630" y="11990"/>
                  </a:lnTo>
                  <a:lnTo>
                    <a:pt x="543103" y="13113"/>
                  </a:lnTo>
                  <a:lnTo>
                    <a:pt x="551974" y="21472"/>
                  </a:lnTo>
                  <a:lnTo>
                    <a:pt x="554427" y="32586"/>
                  </a:lnTo>
                  <a:lnTo>
                    <a:pt x="552380" y="44669"/>
                  </a:lnTo>
                  <a:lnTo>
                    <a:pt x="536221" y="80561"/>
                  </a:lnTo>
                  <a:lnTo>
                    <a:pt x="523662" y="104676"/>
                  </a:lnTo>
                  <a:lnTo>
                    <a:pt x="499246" y="152001"/>
                  </a:lnTo>
                  <a:lnTo>
                    <a:pt x="476356" y="200940"/>
                  </a:lnTo>
                  <a:lnTo>
                    <a:pt x="456858" y="245159"/>
                  </a:lnTo>
                  <a:close/>
                </a:path>
                <a:path w="752475" h="742314">
                  <a:moveTo>
                    <a:pt x="46728" y="487240"/>
                  </a:moveTo>
                  <a:lnTo>
                    <a:pt x="26258" y="490870"/>
                  </a:lnTo>
                  <a:lnTo>
                    <a:pt x="19174" y="490414"/>
                  </a:lnTo>
                  <a:lnTo>
                    <a:pt x="12529" y="488197"/>
                  </a:lnTo>
                  <a:lnTo>
                    <a:pt x="6881" y="484185"/>
                  </a:lnTo>
                  <a:lnTo>
                    <a:pt x="2791" y="478343"/>
                  </a:lnTo>
                  <a:lnTo>
                    <a:pt x="253" y="472828"/>
                  </a:lnTo>
                  <a:lnTo>
                    <a:pt x="0" y="472046"/>
                  </a:lnTo>
                  <a:lnTo>
                    <a:pt x="85" y="465381"/>
                  </a:lnTo>
                  <a:lnTo>
                    <a:pt x="2941" y="459650"/>
                  </a:lnTo>
                  <a:lnTo>
                    <a:pt x="11406" y="450534"/>
                  </a:lnTo>
                  <a:lnTo>
                    <a:pt x="22632" y="444878"/>
                  </a:lnTo>
                  <a:lnTo>
                    <a:pt x="46999" y="437072"/>
                  </a:lnTo>
                  <a:lnTo>
                    <a:pt x="74447" y="426783"/>
                  </a:lnTo>
                  <a:lnTo>
                    <a:pt x="126812" y="406537"/>
                  </a:lnTo>
                  <a:lnTo>
                    <a:pt x="292386" y="348619"/>
                  </a:lnTo>
                  <a:lnTo>
                    <a:pt x="319054" y="340012"/>
                  </a:lnTo>
                  <a:lnTo>
                    <a:pt x="248136" y="301717"/>
                  </a:lnTo>
                  <a:lnTo>
                    <a:pt x="208055" y="280511"/>
                  </a:lnTo>
                  <a:lnTo>
                    <a:pt x="128545" y="236919"/>
                  </a:lnTo>
                  <a:lnTo>
                    <a:pt x="88613" y="215461"/>
                  </a:lnTo>
                  <a:lnTo>
                    <a:pt x="68231" y="205104"/>
                  </a:lnTo>
                  <a:lnTo>
                    <a:pt x="48138" y="194207"/>
                  </a:lnTo>
                  <a:lnTo>
                    <a:pt x="28788" y="182134"/>
                  </a:lnTo>
                  <a:lnTo>
                    <a:pt x="10635" y="168247"/>
                  </a:lnTo>
                  <a:lnTo>
                    <a:pt x="10788" y="168218"/>
                  </a:lnTo>
                  <a:lnTo>
                    <a:pt x="2913" y="154468"/>
                  </a:lnTo>
                  <a:lnTo>
                    <a:pt x="5340" y="139663"/>
                  </a:lnTo>
                  <a:lnTo>
                    <a:pt x="15708" y="128760"/>
                  </a:lnTo>
                  <a:lnTo>
                    <a:pt x="31657" y="126711"/>
                  </a:lnTo>
                  <a:lnTo>
                    <a:pt x="40679" y="129732"/>
                  </a:lnTo>
                  <a:lnTo>
                    <a:pt x="49004" y="134452"/>
                  </a:lnTo>
                  <a:lnTo>
                    <a:pt x="57019" y="139852"/>
                  </a:lnTo>
                  <a:lnTo>
                    <a:pt x="65114" y="144911"/>
                  </a:lnTo>
                  <a:lnTo>
                    <a:pt x="108342" y="167114"/>
                  </a:lnTo>
                  <a:lnTo>
                    <a:pt x="194266" y="212544"/>
                  </a:lnTo>
                  <a:lnTo>
                    <a:pt x="336771" y="288986"/>
                  </a:lnTo>
                  <a:lnTo>
                    <a:pt x="356687" y="299642"/>
                  </a:lnTo>
                  <a:lnTo>
                    <a:pt x="440096" y="283768"/>
                  </a:lnTo>
                  <a:lnTo>
                    <a:pt x="432546" y="301196"/>
                  </a:lnTo>
                  <a:lnTo>
                    <a:pt x="431129" y="304616"/>
                  </a:lnTo>
                  <a:lnTo>
                    <a:pt x="429678" y="308027"/>
                  </a:lnTo>
                  <a:lnTo>
                    <a:pt x="750061" y="247053"/>
                  </a:lnTo>
                  <a:lnTo>
                    <a:pt x="747033" y="257555"/>
                  </a:lnTo>
                  <a:lnTo>
                    <a:pt x="729957" y="267888"/>
                  </a:lnTo>
                  <a:lnTo>
                    <a:pt x="628425" y="298932"/>
                  </a:lnTo>
                  <a:lnTo>
                    <a:pt x="594464" y="308902"/>
                  </a:lnTo>
                  <a:lnTo>
                    <a:pt x="560361" y="320170"/>
                  </a:lnTo>
                  <a:lnTo>
                    <a:pt x="492547" y="343919"/>
                  </a:lnTo>
                  <a:lnTo>
                    <a:pt x="458336" y="354858"/>
                  </a:lnTo>
                  <a:lnTo>
                    <a:pt x="472612" y="362722"/>
                  </a:lnTo>
                  <a:lnTo>
                    <a:pt x="342505" y="387484"/>
                  </a:lnTo>
                  <a:lnTo>
                    <a:pt x="287084" y="405573"/>
                  </a:lnTo>
                  <a:lnTo>
                    <a:pt x="106141" y="467918"/>
                  </a:lnTo>
                  <a:lnTo>
                    <a:pt x="86620" y="475127"/>
                  </a:lnTo>
                  <a:lnTo>
                    <a:pt x="66832" y="481780"/>
                  </a:lnTo>
                  <a:lnTo>
                    <a:pt x="46728" y="487240"/>
                  </a:lnTo>
                  <a:close/>
                </a:path>
                <a:path w="752475" h="742314">
                  <a:moveTo>
                    <a:pt x="750061" y="247053"/>
                  </a:moveTo>
                  <a:lnTo>
                    <a:pt x="429678" y="308027"/>
                  </a:lnTo>
                  <a:lnTo>
                    <a:pt x="448623" y="302349"/>
                  </a:lnTo>
                  <a:lnTo>
                    <a:pt x="467487" y="296402"/>
                  </a:lnTo>
                  <a:lnTo>
                    <a:pt x="486243" y="290108"/>
                  </a:lnTo>
                  <a:lnTo>
                    <a:pt x="539308" y="271171"/>
                  </a:lnTo>
                  <a:lnTo>
                    <a:pt x="573957" y="259609"/>
                  </a:lnTo>
                  <a:lnTo>
                    <a:pt x="608827" y="248739"/>
                  </a:lnTo>
                  <a:lnTo>
                    <a:pt x="643934" y="238594"/>
                  </a:lnTo>
                  <a:lnTo>
                    <a:pt x="664804" y="232260"/>
                  </a:lnTo>
                  <a:lnTo>
                    <a:pt x="685538" y="225081"/>
                  </a:lnTo>
                  <a:lnTo>
                    <a:pt x="706410" y="218637"/>
                  </a:lnTo>
                  <a:lnTo>
                    <a:pt x="727690" y="214507"/>
                  </a:lnTo>
                  <a:lnTo>
                    <a:pt x="745472" y="223219"/>
                  </a:lnTo>
                  <a:lnTo>
                    <a:pt x="752062" y="240117"/>
                  </a:lnTo>
                  <a:lnTo>
                    <a:pt x="750061" y="247053"/>
                  </a:lnTo>
                  <a:close/>
                </a:path>
                <a:path w="752475" h="742314">
                  <a:moveTo>
                    <a:pt x="271644" y="724799"/>
                  </a:moveTo>
                  <a:lnTo>
                    <a:pt x="259595" y="726616"/>
                  </a:lnTo>
                  <a:lnTo>
                    <a:pt x="245443" y="721199"/>
                  </a:lnTo>
                  <a:lnTo>
                    <a:pt x="237631" y="710238"/>
                  </a:lnTo>
                  <a:lnTo>
                    <a:pt x="235489" y="696146"/>
                  </a:lnTo>
                  <a:lnTo>
                    <a:pt x="238344" y="681335"/>
                  </a:lnTo>
                  <a:lnTo>
                    <a:pt x="249514" y="640560"/>
                  </a:lnTo>
                  <a:lnTo>
                    <a:pt x="270609" y="578886"/>
                  </a:lnTo>
                  <a:lnTo>
                    <a:pt x="288118" y="530870"/>
                  </a:lnTo>
                  <a:lnTo>
                    <a:pt x="306043" y="483000"/>
                  </a:lnTo>
                  <a:lnTo>
                    <a:pt x="324242" y="435177"/>
                  </a:lnTo>
                  <a:lnTo>
                    <a:pt x="342505" y="387484"/>
                  </a:lnTo>
                  <a:lnTo>
                    <a:pt x="472612" y="362722"/>
                  </a:lnTo>
                  <a:lnTo>
                    <a:pt x="506981" y="381687"/>
                  </a:lnTo>
                  <a:lnTo>
                    <a:pt x="391735" y="403620"/>
                  </a:lnTo>
                  <a:lnTo>
                    <a:pt x="382632" y="428047"/>
                  </a:lnTo>
                  <a:lnTo>
                    <a:pt x="355480" y="501391"/>
                  </a:lnTo>
                  <a:lnTo>
                    <a:pt x="326570" y="579050"/>
                  </a:lnTo>
                  <a:lnTo>
                    <a:pt x="312833" y="617733"/>
                  </a:lnTo>
                  <a:lnTo>
                    <a:pt x="300064" y="657002"/>
                  </a:lnTo>
                  <a:lnTo>
                    <a:pt x="289825" y="695754"/>
                  </a:lnTo>
                  <a:lnTo>
                    <a:pt x="287174" y="707633"/>
                  </a:lnTo>
                  <a:lnTo>
                    <a:pt x="280975" y="717893"/>
                  </a:lnTo>
                  <a:lnTo>
                    <a:pt x="271644" y="724799"/>
                  </a:lnTo>
                  <a:close/>
                </a:path>
                <a:path w="752475" h="742314">
                  <a:moveTo>
                    <a:pt x="529366" y="742315"/>
                  </a:moveTo>
                  <a:lnTo>
                    <a:pt x="496754" y="710290"/>
                  </a:lnTo>
                  <a:lnTo>
                    <a:pt x="484090" y="675711"/>
                  </a:lnTo>
                  <a:lnTo>
                    <a:pt x="477869" y="658391"/>
                  </a:lnTo>
                  <a:lnTo>
                    <a:pt x="459029" y="607990"/>
                  </a:lnTo>
                  <a:lnTo>
                    <a:pt x="441166" y="557019"/>
                  </a:lnTo>
                  <a:lnTo>
                    <a:pt x="424248" y="506188"/>
                  </a:lnTo>
                  <a:lnTo>
                    <a:pt x="407828" y="454957"/>
                  </a:lnTo>
                  <a:lnTo>
                    <a:pt x="391735" y="403620"/>
                  </a:lnTo>
                  <a:lnTo>
                    <a:pt x="506981" y="381687"/>
                  </a:lnTo>
                  <a:lnTo>
                    <a:pt x="532074" y="395624"/>
                  </a:lnTo>
                  <a:lnTo>
                    <a:pt x="449453" y="411348"/>
                  </a:lnTo>
                  <a:lnTo>
                    <a:pt x="464568" y="457926"/>
                  </a:lnTo>
                  <a:lnTo>
                    <a:pt x="479469" y="502935"/>
                  </a:lnTo>
                  <a:lnTo>
                    <a:pt x="494959" y="548532"/>
                  </a:lnTo>
                  <a:lnTo>
                    <a:pt x="510896" y="594017"/>
                  </a:lnTo>
                  <a:lnTo>
                    <a:pt x="527374" y="639405"/>
                  </a:lnTo>
                  <a:lnTo>
                    <a:pt x="544487" y="684712"/>
                  </a:lnTo>
                  <a:lnTo>
                    <a:pt x="552359" y="704181"/>
                  </a:lnTo>
                  <a:lnTo>
                    <a:pt x="554705" y="714124"/>
                  </a:lnTo>
                  <a:lnTo>
                    <a:pt x="553301" y="724420"/>
                  </a:lnTo>
                  <a:lnTo>
                    <a:pt x="547893" y="733470"/>
                  </a:lnTo>
                  <a:lnTo>
                    <a:pt x="539468" y="739655"/>
                  </a:lnTo>
                  <a:lnTo>
                    <a:pt x="529366" y="742315"/>
                  </a:lnTo>
                  <a:close/>
                </a:path>
                <a:path w="752475" h="742314">
                  <a:moveTo>
                    <a:pt x="719219" y="550691"/>
                  </a:moveTo>
                  <a:lnTo>
                    <a:pt x="695982" y="550116"/>
                  </a:lnTo>
                  <a:lnTo>
                    <a:pt x="614077" y="503366"/>
                  </a:lnTo>
                  <a:lnTo>
                    <a:pt x="449453" y="411348"/>
                  </a:lnTo>
                  <a:lnTo>
                    <a:pt x="532074" y="395624"/>
                  </a:lnTo>
                  <a:lnTo>
                    <a:pt x="665260" y="470635"/>
                  </a:lnTo>
                  <a:lnTo>
                    <a:pt x="706433" y="494171"/>
                  </a:lnTo>
                  <a:lnTo>
                    <a:pt x="733556" y="535576"/>
                  </a:lnTo>
                  <a:lnTo>
                    <a:pt x="719219" y="550691"/>
                  </a:lnTo>
                  <a:close/>
                </a:path>
              </a:pathLst>
            </a:custGeom>
            <a:solidFill>
              <a:srgbClr val="FFBD58"/>
            </a:solidFill>
          </p:spPr>
          <p:txBody>
            <a:bodyPr wrap="square" lIns="0" tIns="0" rIns="0" bIns="0" rtlCol="0"/>
            <a:lstStyle/>
            <a:p>
              <a:endParaRPr/>
            </a:p>
          </p:txBody>
        </p:sp>
        <p:sp>
          <p:nvSpPr>
            <p:cNvPr id="18" name="object 18"/>
            <p:cNvSpPr/>
            <p:nvPr/>
          </p:nvSpPr>
          <p:spPr>
            <a:xfrm>
              <a:off x="16625108" y="1611514"/>
              <a:ext cx="0" cy="3930650"/>
            </a:xfrm>
            <a:custGeom>
              <a:avLst/>
              <a:gdLst/>
              <a:ahLst/>
              <a:cxnLst/>
              <a:rect l="l" t="t" r="r" b="b"/>
              <a:pathLst>
                <a:path h="3930650">
                  <a:moveTo>
                    <a:pt x="0" y="0"/>
                  </a:moveTo>
                  <a:lnTo>
                    <a:pt x="0" y="3930535"/>
                  </a:lnTo>
                </a:path>
              </a:pathLst>
            </a:custGeom>
            <a:ln w="142874">
              <a:solidFill>
                <a:srgbClr val="000000"/>
              </a:solidFill>
            </a:ln>
          </p:spPr>
          <p:txBody>
            <a:bodyPr wrap="square" lIns="0" tIns="0" rIns="0" bIns="0" rtlCol="0"/>
            <a:lstStyle/>
            <a:p>
              <a:endParaRPr/>
            </a:p>
          </p:txBody>
        </p:sp>
        <p:pic>
          <p:nvPicPr>
            <p:cNvPr id="19" name="object 19"/>
            <p:cNvPicPr/>
            <p:nvPr/>
          </p:nvPicPr>
          <p:blipFill>
            <a:blip r:embed="rId3" cstate="print"/>
            <a:stretch>
              <a:fillRect/>
            </a:stretch>
          </p:blipFill>
          <p:spPr>
            <a:xfrm>
              <a:off x="15928633" y="5551332"/>
              <a:ext cx="1401521" cy="2039269"/>
            </a:xfrm>
            <a:prstGeom prst="rect">
              <a:avLst/>
            </a:prstGeom>
          </p:spPr>
        </p:pic>
        <p:sp>
          <p:nvSpPr>
            <p:cNvPr id="20" name="object 20"/>
            <p:cNvSpPr/>
            <p:nvPr/>
          </p:nvSpPr>
          <p:spPr>
            <a:xfrm>
              <a:off x="17281787" y="2879966"/>
              <a:ext cx="929005" cy="709295"/>
            </a:xfrm>
            <a:custGeom>
              <a:avLst/>
              <a:gdLst/>
              <a:ahLst/>
              <a:cxnLst/>
              <a:rect l="l" t="t" r="r" b="b"/>
              <a:pathLst>
                <a:path w="929005" h="709295">
                  <a:moveTo>
                    <a:pt x="876026" y="555956"/>
                  </a:moveTo>
                  <a:lnTo>
                    <a:pt x="887373" y="541967"/>
                  </a:lnTo>
                  <a:lnTo>
                    <a:pt x="903325" y="537710"/>
                  </a:lnTo>
                  <a:lnTo>
                    <a:pt x="918780" y="543138"/>
                  </a:lnTo>
                  <a:lnTo>
                    <a:pt x="928636" y="558205"/>
                  </a:lnTo>
                  <a:lnTo>
                    <a:pt x="927739" y="582378"/>
                  </a:lnTo>
                  <a:lnTo>
                    <a:pt x="905092" y="625369"/>
                  </a:lnTo>
                  <a:lnTo>
                    <a:pt x="873042" y="658109"/>
                  </a:lnTo>
                  <a:lnTo>
                    <a:pt x="836980" y="681857"/>
                  </a:lnTo>
                  <a:lnTo>
                    <a:pt x="818730" y="691091"/>
                  </a:lnTo>
                  <a:lnTo>
                    <a:pt x="872582" y="568766"/>
                  </a:lnTo>
                  <a:lnTo>
                    <a:pt x="873501" y="562096"/>
                  </a:lnTo>
                  <a:lnTo>
                    <a:pt x="876026" y="555956"/>
                  </a:lnTo>
                  <a:close/>
                </a:path>
                <a:path w="929005" h="709295">
                  <a:moveTo>
                    <a:pt x="586489" y="620198"/>
                  </a:moveTo>
                  <a:lnTo>
                    <a:pt x="613450" y="558957"/>
                  </a:lnTo>
                  <a:lnTo>
                    <a:pt x="629972" y="581251"/>
                  </a:lnTo>
                  <a:lnTo>
                    <a:pt x="648875" y="602142"/>
                  </a:lnTo>
                  <a:lnTo>
                    <a:pt x="693115" y="635653"/>
                  </a:lnTo>
                  <a:lnTo>
                    <a:pt x="730132" y="648368"/>
                  </a:lnTo>
                  <a:lnTo>
                    <a:pt x="749450" y="650276"/>
                  </a:lnTo>
                  <a:lnTo>
                    <a:pt x="768877" y="647673"/>
                  </a:lnTo>
                  <a:lnTo>
                    <a:pt x="804304" y="633202"/>
                  </a:lnTo>
                  <a:lnTo>
                    <a:pt x="836646" y="612666"/>
                  </a:lnTo>
                  <a:lnTo>
                    <a:pt x="869658" y="574753"/>
                  </a:lnTo>
                  <a:lnTo>
                    <a:pt x="872582" y="568766"/>
                  </a:lnTo>
                  <a:lnTo>
                    <a:pt x="818730" y="691091"/>
                  </a:lnTo>
                  <a:lnTo>
                    <a:pt x="779439" y="705235"/>
                  </a:lnTo>
                  <a:lnTo>
                    <a:pt x="746639" y="708739"/>
                  </a:lnTo>
                  <a:lnTo>
                    <a:pt x="713975" y="704903"/>
                  </a:lnTo>
                  <a:lnTo>
                    <a:pt x="652887" y="680236"/>
                  </a:lnTo>
                  <a:lnTo>
                    <a:pt x="621084" y="656205"/>
                  </a:lnTo>
                  <a:lnTo>
                    <a:pt x="592669" y="628123"/>
                  </a:lnTo>
                  <a:lnTo>
                    <a:pt x="586489" y="620198"/>
                  </a:lnTo>
                  <a:close/>
                </a:path>
                <a:path w="929005" h="709295">
                  <a:moveTo>
                    <a:pt x="547104" y="352146"/>
                  </a:moveTo>
                  <a:lnTo>
                    <a:pt x="572463" y="311791"/>
                  </a:lnTo>
                  <a:lnTo>
                    <a:pt x="607433" y="281852"/>
                  </a:lnTo>
                  <a:lnTo>
                    <a:pt x="648539" y="268217"/>
                  </a:lnTo>
                  <a:lnTo>
                    <a:pt x="691717" y="271566"/>
                  </a:lnTo>
                  <a:lnTo>
                    <a:pt x="732632" y="292668"/>
                  </a:lnTo>
                  <a:lnTo>
                    <a:pt x="760769" y="324881"/>
                  </a:lnTo>
                  <a:lnTo>
                    <a:pt x="774093" y="364157"/>
                  </a:lnTo>
                  <a:lnTo>
                    <a:pt x="774354" y="406574"/>
                  </a:lnTo>
                  <a:lnTo>
                    <a:pt x="763304" y="448213"/>
                  </a:lnTo>
                  <a:lnTo>
                    <a:pt x="742696" y="485151"/>
                  </a:lnTo>
                  <a:lnTo>
                    <a:pt x="716144" y="512109"/>
                  </a:lnTo>
                  <a:lnTo>
                    <a:pt x="684661" y="533138"/>
                  </a:lnTo>
                  <a:lnTo>
                    <a:pt x="656012" y="545896"/>
                  </a:lnTo>
                  <a:lnTo>
                    <a:pt x="703910" y="437096"/>
                  </a:lnTo>
                  <a:lnTo>
                    <a:pt x="711520" y="418159"/>
                  </a:lnTo>
                  <a:lnTo>
                    <a:pt x="716244" y="398061"/>
                  </a:lnTo>
                  <a:lnTo>
                    <a:pt x="716772" y="377691"/>
                  </a:lnTo>
                  <a:lnTo>
                    <a:pt x="711792" y="357939"/>
                  </a:lnTo>
                  <a:lnTo>
                    <a:pt x="701481" y="343495"/>
                  </a:lnTo>
                  <a:lnTo>
                    <a:pt x="687156" y="332856"/>
                  </a:lnTo>
                  <a:lnTo>
                    <a:pt x="670354" y="326947"/>
                  </a:lnTo>
                  <a:lnTo>
                    <a:pt x="652610" y="326695"/>
                  </a:lnTo>
                  <a:lnTo>
                    <a:pt x="637441" y="332372"/>
                  </a:lnTo>
                  <a:lnTo>
                    <a:pt x="604755" y="367898"/>
                  </a:lnTo>
                  <a:lnTo>
                    <a:pt x="520348" y="558009"/>
                  </a:lnTo>
                  <a:lnTo>
                    <a:pt x="502046" y="555161"/>
                  </a:lnTo>
                  <a:lnTo>
                    <a:pt x="526206" y="500280"/>
                  </a:lnTo>
                  <a:lnTo>
                    <a:pt x="522114" y="452673"/>
                  </a:lnTo>
                  <a:lnTo>
                    <a:pt x="529700" y="401201"/>
                  </a:lnTo>
                  <a:lnTo>
                    <a:pt x="547104" y="352146"/>
                  </a:lnTo>
                  <a:close/>
                </a:path>
                <a:path w="929005" h="709295">
                  <a:moveTo>
                    <a:pt x="520348" y="558009"/>
                  </a:moveTo>
                  <a:lnTo>
                    <a:pt x="598142" y="381300"/>
                  </a:lnTo>
                  <a:lnTo>
                    <a:pt x="592996" y="394382"/>
                  </a:lnTo>
                  <a:lnTo>
                    <a:pt x="588878" y="407660"/>
                  </a:lnTo>
                  <a:lnTo>
                    <a:pt x="585350" y="421647"/>
                  </a:lnTo>
                  <a:lnTo>
                    <a:pt x="581699" y="442787"/>
                  </a:lnTo>
                  <a:lnTo>
                    <a:pt x="580668" y="462735"/>
                  </a:lnTo>
                  <a:lnTo>
                    <a:pt x="582458" y="482619"/>
                  </a:lnTo>
                  <a:lnTo>
                    <a:pt x="587273" y="503569"/>
                  </a:lnTo>
                  <a:lnTo>
                    <a:pt x="620655" y="496478"/>
                  </a:lnTo>
                  <a:lnTo>
                    <a:pt x="653593" y="483211"/>
                  </a:lnTo>
                  <a:lnTo>
                    <a:pt x="682530" y="463504"/>
                  </a:lnTo>
                  <a:lnTo>
                    <a:pt x="703910" y="437096"/>
                  </a:lnTo>
                  <a:lnTo>
                    <a:pt x="656012" y="545896"/>
                  </a:lnTo>
                  <a:lnTo>
                    <a:pt x="649885" y="548625"/>
                  </a:lnTo>
                  <a:lnTo>
                    <a:pt x="613450" y="558957"/>
                  </a:lnTo>
                  <a:lnTo>
                    <a:pt x="586489" y="620198"/>
                  </a:lnTo>
                  <a:lnTo>
                    <a:pt x="568094" y="596609"/>
                  </a:lnTo>
                  <a:lnTo>
                    <a:pt x="547809" y="562281"/>
                  </a:lnTo>
                  <a:lnTo>
                    <a:pt x="520348" y="558009"/>
                  </a:lnTo>
                  <a:close/>
                </a:path>
                <a:path w="929005" h="709295">
                  <a:moveTo>
                    <a:pt x="324467" y="395817"/>
                  </a:moveTo>
                  <a:lnTo>
                    <a:pt x="359291" y="316716"/>
                  </a:lnTo>
                  <a:lnTo>
                    <a:pt x="372703" y="359936"/>
                  </a:lnTo>
                  <a:lnTo>
                    <a:pt x="391066" y="400019"/>
                  </a:lnTo>
                  <a:lnTo>
                    <a:pt x="414990" y="435529"/>
                  </a:lnTo>
                  <a:lnTo>
                    <a:pt x="445082" y="465033"/>
                  </a:lnTo>
                  <a:lnTo>
                    <a:pt x="481951" y="487095"/>
                  </a:lnTo>
                  <a:lnTo>
                    <a:pt x="526206" y="500280"/>
                  </a:lnTo>
                  <a:lnTo>
                    <a:pt x="502046" y="555161"/>
                  </a:lnTo>
                  <a:lnTo>
                    <a:pt x="457630" y="540452"/>
                  </a:lnTo>
                  <a:lnTo>
                    <a:pt x="420245" y="519596"/>
                  </a:lnTo>
                  <a:lnTo>
                    <a:pt x="387788" y="492829"/>
                  </a:lnTo>
                  <a:lnTo>
                    <a:pt x="360103" y="460685"/>
                  </a:lnTo>
                  <a:lnTo>
                    <a:pt x="337034" y="423701"/>
                  </a:lnTo>
                  <a:lnTo>
                    <a:pt x="324467" y="395817"/>
                  </a:lnTo>
                  <a:close/>
                </a:path>
                <a:path w="929005" h="709295">
                  <a:moveTo>
                    <a:pt x="311072" y="113379"/>
                  </a:moveTo>
                  <a:lnTo>
                    <a:pt x="330453" y="74620"/>
                  </a:lnTo>
                  <a:lnTo>
                    <a:pt x="357530" y="39944"/>
                  </a:lnTo>
                  <a:lnTo>
                    <a:pt x="391820" y="13641"/>
                  </a:lnTo>
                  <a:lnTo>
                    <a:pt x="432837" y="0"/>
                  </a:lnTo>
                  <a:lnTo>
                    <a:pt x="455603" y="368"/>
                  </a:lnTo>
                  <a:lnTo>
                    <a:pt x="497238" y="18082"/>
                  </a:lnTo>
                  <a:lnTo>
                    <a:pt x="524339" y="63101"/>
                  </a:lnTo>
                  <a:lnTo>
                    <a:pt x="527851" y="93565"/>
                  </a:lnTo>
                  <a:lnTo>
                    <a:pt x="522818" y="132207"/>
                  </a:lnTo>
                  <a:lnTo>
                    <a:pt x="509223" y="168602"/>
                  </a:lnTo>
                  <a:lnTo>
                    <a:pt x="489419" y="202446"/>
                  </a:lnTo>
                  <a:lnTo>
                    <a:pt x="465763" y="233438"/>
                  </a:lnTo>
                  <a:lnTo>
                    <a:pt x="417068" y="280893"/>
                  </a:lnTo>
                  <a:lnTo>
                    <a:pt x="385157" y="302569"/>
                  </a:lnTo>
                  <a:lnTo>
                    <a:pt x="450184" y="154860"/>
                  </a:lnTo>
                  <a:lnTo>
                    <a:pt x="467312" y="111105"/>
                  </a:lnTo>
                  <a:lnTo>
                    <a:pt x="464894" y="69685"/>
                  </a:lnTo>
                  <a:lnTo>
                    <a:pt x="440428" y="58316"/>
                  </a:lnTo>
                  <a:lnTo>
                    <a:pt x="431478" y="59961"/>
                  </a:lnTo>
                  <a:lnTo>
                    <a:pt x="393600" y="87678"/>
                  </a:lnTo>
                  <a:lnTo>
                    <a:pt x="371645" y="121216"/>
                  </a:lnTo>
                  <a:lnTo>
                    <a:pt x="273200" y="344835"/>
                  </a:lnTo>
                  <a:lnTo>
                    <a:pt x="263441" y="346648"/>
                  </a:lnTo>
                  <a:lnTo>
                    <a:pt x="293123" y="279226"/>
                  </a:lnTo>
                  <a:lnTo>
                    <a:pt x="290287" y="237217"/>
                  </a:lnTo>
                  <a:lnTo>
                    <a:pt x="291963" y="195126"/>
                  </a:lnTo>
                  <a:lnTo>
                    <a:pt x="298706" y="153623"/>
                  </a:lnTo>
                  <a:lnTo>
                    <a:pt x="311072" y="113379"/>
                  </a:lnTo>
                  <a:close/>
                </a:path>
                <a:path w="929005" h="709295">
                  <a:moveTo>
                    <a:pt x="273200" y="344835"/>
                  </a:moveTo>
                  <a:lnTo>
                    <a:pt x="371645" y="121216"/>
                  </a:lnTo>
                  <a:lnTo>
                    <a:pt x="363847" y="139784"/>
                  </a:lnTo>
                  <a:lnTo>
                    <a:pt x="355726" y="167922"/>
                  </a:lnTo>
                  <a:lnTo>
                    <a:pt x="350875" y="196798"/>
                  </a:lnTo>
                  <a:lnTo>
                    <a:pt x="349031" y="226049"/>
                  </a:lnTo>
                  <a:lnTo>
                    <a:pt x="349931" y="255315"/>
                  </a:lnTo>
                  <a:lnTo>
                    <a:pt x="384652" y="231448"/>
                  </a:lnTo>
                  <a:lnTo>
                    <a:pt x="420350" y="196469"/>
                  </a:lnTo>
                  <a:lnTo>
                    <a:pt x="450184" y="154860"/>
                  </a:lnTo>
                  <a:lnTo>
                    <a:pt x="385157" y="302569"/>
                  </a:lnTo>
                  <a:lnTo>
                    <a:pt x="359291" y="316716"/>
                  </a:lnTo>
                  <a:lnTo>
                    <a:pt x="324467" y="395817"/>
                  </a:lnTo>
                  <a:lnTo>
                    <a:pt x="318426" y="382413"/>
                  </a:lnTo>
                  <a:lnTo>
                    <a:pt x="304122" y="337357"/>
                  </a:lnTo>
                  <a:lnTo>
                    <a:pt x="279162" y="343727"/>
                  </a:lnTo>
                  <a:lnTo>
                    <a:pt x="273200" y="344835"/>
                  </a:lnTo>
                  <a:close/>
                </a:path>
                <a:path w="929005" h="709295">
                  <a:moveTo>
                    <a:pt x="2648" y="168456"/>
                  </a:moveTo>
                  <a:lnTo>
                    <a:pt x="8646" y="159557"/>
                  </a:lnTo>
                  <a:lnTo>
                    <a:pt x="17796" y="153625"/>
                  </a:lnTo>
                  <a:lnTo>
                    <a:pt x="28448" y="151782"/>
                  </a:lnTo>
                  <a:lnTo>
                    <a:pt x="38811" y="154223"/>
                  </a:lnTo>
                  <a:lnTo>
                    <a:pt x="47886" y="160080"/>
                  </a:lnTo>
                  <a:lnTo>
                    <a:pt x="54674" y="168486"/>
                  </a:lnTo>
                  <a:lnTo>
                    <a:pt x="57598" y="173632"/>
                  </a:lnTo>
                  <a:lnTo>
                    <a:pt x="59477" y="179337"/>
                  </a:lnTo>
                  <a:lnTo>
                    <a:pt x="62082" y="184653"/>
                  </a:lnTo>
                  <a:lnTo>
                    <a:pt x="83686" y="222184"/>
                  </a:lnTo>
                  <a:lnTo>
                    <a:pt x="117276" y="255912"/>
                  </a:lnTo>
                  <a:lnTo>
                    <a:pt x="176420" y="285530"/>
                  </a:lnTo>
                  <a:lnTo>
                    <a:pt x="230470" y="291826"/>
                  </a:lnTo>
                  <a:lnTo>
                    <a:pt x="251633" y="289360"/>
                  </a:lnTo>
                  <a:lnTo>
                    <a:pt x="272542" y="284923"/>
                  </a:lnTo>
                  <a:lnTo>
                    <a:pt x="293123" y="279226"/>
                  </a:lnTo>
                  <a:lnTo>
                    <a:pt x="263441" y="346648"/>
                  </a:lnTo>
                  <a:lnTo>
                    <a:pt x="253826" y="348434"/>
                  </a:lnTo>
                  <a:lnTo>
                    <a:pt x="228226" y="350747"/>
                  </a:lnTo>
                  <a:lnTo>
                    <a:pt x="202475" y="349933"/>
                  </a:lnTo>
                  <a:lnTo>
                    <a:pt x="156726" y="340971"/>
                  </a:lnTo>
                  <a:lnTo>
                    <a:pt x="113665" y="323104"/>
                  </a:lnTo>
                  <a:lnTo>
                    <a:pt x="74887" y="297219"/>
                  </a:lnTo>
                  <a:lnTo>
                    <a:pt x="41987" y="264200"/>
                  </a:lnTo>
                  <a:lnTo>
                    <a:pt x="17233" y="226231"/>
                  </a:lnTo>
                  <a:lnTo>
                    <a:pt x="7080" y="205168"/>
                  </a:lnTo>
                  <a:lnTo>
                    <a:pt x="3138" y="197800"/>
                  </a:lnTo>
                  <a:lnTo>
                    <a:pt x="895" y="189849"/>
                  </a:lnTo>
                  <a:lnTo>
                    <a:pt x="0" y="178996"/>
                  </a:lnTo>
                  <a:lnTo>
                    <a:pt x="2648" y="168456"/>
                  </a:lnTo>
                  <a:close/>
                </a:path>
              </a:pathLst>
            </a:custGeom>
            <a:solidFill>
              <a:srgbClr val="008C6F"/>
            </a:solidFill>
          </p:spPr>
          <p:txBody>
            <a:bodyPr wrap="square" lIns="0" tIns="0" rIns="0" bIns="0" rtlCol="0"/>
            <a:lstStyle/>
            <a:p>
              <a:endParaRPr/>
            </a:p>
          </p:txBody>
        </p:sp>
        <p:sp>
          <p:nvSpPr>
            <p:cNvPr id="21" name="object 21"/>
            <p:cNvSpPr/>
            <p:nvPr/>
          </p:nvSpPr>
          <p:spPr>
            <a:xfrm>
              <a:off x="10560888" y="6307581"/>
              <a:ext cx="7713345" cy="1275080"/>
            </a:xfrm>
            <a:custGeom>
              <a:avLst/>
              <a:gdLst/>
              <a:ahLst/>
              <a:cxnLst/>
              <a:rect l="l" t="t" r="r" b="b"/>
              <a:pathLst>
                <a:path w="7713344" h="1275079">
                  <a:moveTo>
                    <a:pt x="1195882" y="707224"/>
                  </a:moveTo>
                  <a:lnTo>
                    <a:pt x="1195489" y="688390"/>
                  </a:lnTo>
                  <a:lnTo>
                    <a:pt x="1186205" y="672630"/>
                  </a:lnTo>
                  <a:lnTo>
                    <a:pt x="1170774" y="663359"/>
                  </a:lnTo>
                  <a:lnTo>
                    <a:pt x="1151940" y="664044"/>
                  </a:lnTo>
                  <a:lnTo>
                    <a:pt x="1130681" y="670953"/>
                  </a:lnTo>
                  <a:lnTo>
                    <a:pt x="1109370" y="677621"/>
                  </a:lnTo>
                  <a:lnTo>
                    <a:pt x="1087945" y="683895"/>
                  </a:lnTo>
                  <a:lnTo>
                    <a:pt x="1066342" y="689597"/>
                  </a:lnTo>
                  <a:lnTo>
                    <a:pt x="992784" y="714743"/>
                  </a:lnTo>
                  <a:lnTo>
                    <a:pt x="956056" y="727468"/>
                  </a:lnTo>
                  <a:lnTo>
                    <a:pt x="919454" y="740562"/>
                  </a:lnTo>
                  <a:lnTo>
                    <a:pt x="900925" y="757326"/>
                  </a:lnTo>
                  <a:lnTo>
                    <a:pt x="900061" y="780034"/>
                  </a:lnTo>
                  <a:lnTo>
                    <a:pt x="913612" y="798233"/>
                  </a:lnTo>
                  <a:lnTo>
                    <a:pt x="938339" y="801484"/>
                  </a:lnTo>
                  <a:lnTo>
                    <a:pt x="969098" y="791362"/>
                  </a:lnTo>
                  <a:lnTo>
                    <a:pt x="999909" y="781392"/>
                  </a:lnTo>
                  <a:lnTo>
                    <a:pt x="1061656" y="761796"/>
                  </a:lnTo>
                  <a:lnTo>
                    <a:pt x="1049007" y="780275"/>
                  </a:lnTo>
                  <a:lnTo>
                    <a:pt x="1036129" y="798601"/>
                  </a:lnTo>
                  <a:lnTo>
                    <a:pt x="1008481" y="833793"/>
                  </a:lnTo>
                  <a:lnTo>
                    <a:pt x="977861" y="866317"/>
                  </a:lnTo>
                  <a:lnTo>
                    <a:pt x="944930" y="896480"/>
                  </a:lnTo>
                  <a:lnTo>
                    <a:pt x="909269" y="923150"/>
                  </a:lnTo>
                  <a:lnTo>
                    <a:pt x="870407" y="945197"/>
                  </a:lnTo>
                  <a:lnTo>
                    <a:pt x="864247" y="931240"/>
                  </a:lnTo>
                  <a:lnTo>
                    <a:pt x="850379" y="899769"/>
                  </a:lnTo>
                  <a:lnTo>
                    <a:pt x="825487" y="862215"/>
                  </a:lnTo>
                  <a:lnTo>
                    <a:pt x="808520" y="844092"/>
                  </a:lnTo>
                  <a:lnTo>
                    <a:pt x="808520" y="969022"/>
                  </a:lnTo>
                  <a:lnTo>
                    <a:pt x="788517" y="974331"/>
                  </a:lnTo>
                  <a:lnTo>
                    <a:pt x="747763" y="981290"/>
                  </a:lnTo>
                  <a:lnTo>
                    <a:pt x="709599" y="984237"/>
                  </a:lnTo>
                  <a:lnTo>
                    <a:pt x="700786" y="984008"/>
                  </a:lnTo>
                  <a:lnTo>
                    <a:pt x="659117" y="979906"/>
                  </a:lnTo>
                  <a:lnTo>
                    <a:pt x="607491" y="967701"/>
                  </a:lnTo>
                  <a:lnTo>
                    <a:pt x="570153" y="953655"/>
                  </a:lnTo>
                  <a:lnTo>
                    <a:pt x="525716" y="925957"/>
                  </a:lnTo>
                  <a:lnTo>
                    <a:pt x="479590" y="875880"/>
                  </a:lnTo>
                  <a:lnTo>
                    <a:pt x="465950" y="846620"/>
                  </a:lnTo>
                  <a:lnTo>
                    <a:pt x="472998" y="811250"/>
                  </a:lnTo>
                  <a:lnTo>
                    <a:pt x="495757" y="792226"/>
                  </a:lnTo>
                  <a:lnTo>
                    <a:pt x="527913" y="784948"/>
                  </a:lnTo>
                  <a:lnTo>
                    <a:pt x="563156" y="784821"/>
                  </a:lnTo>
                  <a:lnTo>
                    <a:pt x="606018" y="792784"/>
                  </a:lnTo>
                  <a:lnTo>
                    <a:pt x="645871" y="807313"/>
                  </a:lnTo>
                  <a:lnTo>
                    <a:pt x="683348" y="827493"/>
                  </a:lnTo>
                  <a:lnTo>
                    <a:pt x="719099" y="852347"/>
                  </a:lnTo>
                  <a:lnTo>
                    <a:pt x="749363" y="877671"/>
                  </a:lnTo>
                  <a:lnTo>
                    <a:pt x="792721" y="932637"/>
                  </a:lnTo>
                  <a:lnTo>
                    <a:pt x="808520" y="969022"/>
                  </a:lnTo>
                  <a:lnTo>
                    <a:pt x="808520" y="844092"/>
                  </a:lnTo>
                  <a:lnTo>
                    <a:pt x="756716" y="797560"/>
                  </a:lnTo>
                  <a:lnTo>
                    <a:pt x="716775" y="770166"/>
                  </a:lnTo>
                  <a:lnTo>
                    <a:pt x="674116" y="747356"/>
                  </a:lnTo>
                  <a:lnTo>
                    <a:pt x="628992" y="730300"/>
                  </a:lnTo>
                  <a:lnTo>
                    <a:pt x="581621" y="720128"/>
                  </a:lnTo>
                  <a:lnTo>
                    <a:pt x="542175" y="717892"/>
                  </a:lnTo>
                  <a:lnTo>
                    <a:pt x="502310" y="721448"/>
                  </a:lnTo>
                  <a:lnTo>
                    <a:pt x="464794" y="733234"/>
                  </a:lnTo>
                  <a:lnTo>
                    <a:pt x="432409" y="755726"/>
                  </a:lnTo>
                  <a:lnTo>
                    <a:pt x="403326" y="808304"/>
                  </a:lnTo>
                  <a:lnTo>
                    <a:pt x="399122" y="838301"/>
                  </a:lnTo>
                  <a:lnTo>
                    <a:pt x="402945" y="868210"/>
                  </a:lnTo>
                  <a:lnTo>
                    <a:pt x="420852" y="907262"/>
                  </a:lnTo>
                  <a:lnTo>
                    <a:pt x="446557" y="941768"/>
                  </a:lnTo>
                  <a:lnTo>
                    <a:pt x="480834" y="975220"/>
                  </a:lnTo>
                  <a:lnTo>
                    <a:pt x="520179" y="1002207"/>
                  </a:lnTo>
                  <a:lnTo>
                    <a:pt x="563346" y="1022807"/>
                  </a:lnTo>
                  <a:lnTo>
                    <a:pt x="609066" y="1037056"/>
                  </a:lnTo>
                  <a:lnTo>
                    <a:pt x="666597" y="1047991"/>
                  </a:lnTo>
                  <a:lnTo>
                    <a:pt x="725081" y="1050378"/>
                  </a:lnTo>
                  <a:lnTo>
                    <a:pt x="735736" y="1049388"/>
                  </a:lnTo>
                  <a:lnTo>
                    <a:pt x="748195" y="1048219"/>
                  </a:lnTo>
                  <a:lnTo>
                    <a:pt x="771232" y="1045121"/>
                  </a:lnTo>
                  <a:lnTo>
                    <a:pt x="794105" y="1040980"/>
                  </a:lnTo>
                  <a:lnTo>
                    <a:pt x="816686" y="1035685"/>
                  </a:lnTo>
                  <a:lnTo>
                    <a:pt x="810514" y="1068717"/>
                  </a:lnTo>
                  <a:lnTo>
                    <a:pt x="782078" y="1123988"/>
                  </a:lnTo>
                  <a:lnTo>
                    <a:pt x="722528" y="1174381"/>
                  </a:lnTo>
                  <a:lnTo>
                    <a:pt x="682358" y="1191933"/>
                  </a:lnTo>
                  <a:lnTo>
                    <a:pt x="639483" y="1202461"/>
                  </a:lnTo>
                  <a:lnTo>
                    <a:pt x="595083" y="1207630"/>
                  </a:lnTo>
                  <a:lnTo>
                    <a:pt x="541997" y="1208443"/>
                  </a:lnTo>
                  <a:lnTo>
                    <a:pt x="489178" y="1204607"/>
                  </a:lnTo>
                  <a:lnTo>
                    <a:pt x="436816" y="1196492"/>
                  </a:lnTo>
                  <a:lnTo>
                    <a:pt x="385165" y="1184490"/>
                  </a:lnTo>
                  <a:lnTo>
                    <a:pt x="334416" y="1168984"/>
                  </a:lnTo>
                  <a:lnTo>
                    <a:pt x="288201" y="1151610"/>
                  </a:lnTo>
                  <a:lnTo>
                    <a:pt x="243789" y="1129995"/>
                  </a:lnTo>
                  <a:lnTo>
                    <a:pt x="201676" y="1104201"/>
                  </a:lnTo>
                  <a:lnTo>
                    <a:pt x="162407" y="1074267"/>
                  </a:lnTo>
                  <a:lnTo>
                    <a:pt x="122618" y="1034326"/>
                  </a:lnTo>
                  <a:lnTo>
                    <a:pt x="87236" y="990434"/>
                  </a:lnTo>
                  <a:lnTo>
                    <a:pt x="69900" y="963891"/>
                  </a:lnTo>
                  <a:lnTo>
                    <a:pt x="60490" y="951166"/>
                  </a:lnTo>
                  <a:lnTo>
                    <a:pt x="49796" y="939571"/>
                  </a:lnTo>
                  <a:lnTo>
                    <a:pt x="33578" y="932992"/>
                  </a:lnTo>
                  <a:lnTo>
                    <a:pt x="17360" y="935837"/>
                  </a:lnTo>
                  <a:lnTo>
                    <a:pt x="4914" y="946442"/>
                  </a:lnTo>
                  <a:lnTo>
                    <a:pt x="12" y="963193"/>
                  </a:lnTo>
                  <a:lnTo>
                    <a:pt x="15430" y="996581"/>
                  </a:lnTo>
                  <a:lnTo>
                    <a:pt x="21501" y="1006208"/>
                  </a:lnTo>
                  <a:lnTo>
                    <a:pt x="54089" y="1053909"/>
                  </a:lnTo>
                  <a:lnTo>
                    <a:pt x="100914" y="1106131"/>
                  </a:lnTo>
                  <a:lnTo>
                    <a:pt x="145008" y="1144473"/>
                  </a:lnTo>
                  <a:lnTo>
                    <a:pt x="183769" y="1170736"/>
                  </a:lnTo>
                  <a:lnTo>
                    <a:pt x="235292" y="1199870"/>
                  </a:lnTo>
                  <a:lnTo>
                    <a:pt x="301256" y="1227366"/>
                  </a:lnTo>
                  <a:lnTo>
                    <a:pt x="378637" y="1251051"/>
                  </a:lnTo>
                  <a:lnTo>
                    <a:pt x="422668" y="1261237"/>
                  </a:lnTo>
                  <a:lnTo>
                    <a:pt x="467207" y="1268806"/>
                  </a:lnTo>
                  <a:lnTo>
                    <a:pt x="512127" y="1273390"/>
                  </a:lnTo>
                  <a:lnTo>
                    <a:pt x="559955" y="1274800"/>
                  </a:lnTo>
                  <a:lnTo>
                    <a:pt x="608279" y="1272997"/>
                  </a:lnTo>
                  <a:lnTo>
                    <a:pt x="656132" y="1266825"/>
                  </a:lnTo>
                  <a:lnTo>
                    <a:pt x="702551" y="1255166"/>
                  </a:lnTo>
                  <a:lnTo>
                    <a:pt x="746531" y="1236865"/>
                  </a:lnTo>
                  <a:lnTo>
                    <a:pt x="787120" y="1210805"/>
                  </a:lnTo>
                  <a:lnTo>
                    <a:pt x="831392" y="1168285"/>
                  </a:lnTo>
                  <a:lnTo>
                    <a:pt x="864184" y="1116507"/>
                  </a:lnTo>
                  <a:lnTo>
                    <a:pt x="877989" y="1070838"/>
                  </a:lnTo>
                  <a:lnTo>
                    <a:pt x="879386" y="1065199"/>
                  </a:lnTo>
                  <a:lnTo>
                    <a:pt x="883145" y="1038682"/>
                  </a:lnTo>
                  <a:lnTo>
                    <a:pt x="883907" y="1011948"/>
                  </a:lnTo>
                  <a:lnTo>
                    <a:pt x="926172" y="990765"/>
                  </a:lnTo>
                  <a:lnTo>
                    <a:pt x="965441" y="964780"/>
                  </a:lnTo>
                  <a:lnTo>
                    <a:pt x="1001928" y="934872"/>
                  </a:lnTo>
                  <a:lnTo>
                    <a:pt x="1035862" y="901941"/>
                  </a:lnTo>
                  <a:lnTo>
                    <a:pt x="1067447" y="866876"/>
                  </a:lnTo>
                  <a:lnTo>
                    <a:pt x="1093330" y="832675"/>
                  </a:lnTo>
                  <a:lnTo>
                    <a:pt x="1118108" y="796734"/>
                  </a:lnTo>
                  <a:lnTo>
                    <a:pt x="1118933" y="795502"/>
                  </a:lnTo>
                  <a:lnTo>
                    <a:pt x="1115987" y="831507"/>
                  </a:lnTo>
                  <a:lnTo>
                    <a:pt x="1112926" y="867486"/>
                  </a:lnTo>
                  <a:lnTo>
                    <a:pt x="1109230" y="903414"/>
                  </a:lnTo>
                  <a:lnTo>
                    <a:pt x="1104315" y="939228"/>
                  </a:lnTo>
                  <a:lnTo>
                    <a:pt x="1107643" y="958367"/>
                  </a:lnTo>
                  <a:lnTo>
                    <a:pt x="1120952" y="971689"/>
                  </a:lnTo>
                  <a:lnTo>
                    <a:pt x="1139202" y="976363"/>
                  </a:lnTo>
                  <a:lnTo>
                    <a:pt x="1157338" y="969632"/>
                  </a:lnTo>
                  <a:lnTo>
                    <a:pt x="1164780" y="961986"/>
                  </a:lnTo>
                  <a:lnTo>
                    <a:pt x="1168882" y="952525"/>
                  </a:lnTo>
                  <a:lnTo>
                    <a:pt x="1170838" y="942086"/>
                  </a:lnTo>
                  <a:lnTo>
                    <a:pt x="1171778" y="931532"/>
                  </a:lnTo>
                  <a:lnTo>
                    <a:pt x="1172997" y="922591"/>
                  </a:lnTo>
                  <a:lnTo>
                    <a:pt x="1179588" y="872515"/>
                  </a:lnTo>
                  <a:lnTo>
                    <a:pt x="1182966" y="832231"/>
                  </a:lnTo>
                  <a:lnTo>
                    <a:pt x="1183030" y="831405"/>
                  </a:lnTo>
                  <a:lnTo>
                    <a:pt x="1183449" y="825728"/>
                  </a:lnTo>
                  <a:lnTo>
                    <a:pt x="1184643" y="802271"/>
                  </a:lnTo>
                  <a:lnTo>
                    <a:pt x="1186675" y="778421"/>
                  </a:lnTo>
                  <a:lnTo>
                    <a:pt x="1189380" y="754646"/>
                  </a:lnTo>
                  <a:lnTo>
                    <a:pt x="1192542" y="730910"/>
                  </a:lnTo>
                  <a:lnTo>
                    <a:pt x="1195882" y="707224"/>
                  </a:lnTo>
                  <a:close/>
                </a:path>
                <a:path w="7713344" h="1275079">
                  <a:moveTo>
                    <a:pt x="5139245" y="583539"/>
                  </a:moveTo>
                  <a:lnTo>
                    <a:pt x="5135245" y="567740"/>
                  </a:lnTo>
                  <a:lnTo>
                    <a:pt x="5133530" y="560959"/>
                  </a:lnTo>
                  <a:lnTo>
                    <a:pt x="5113032" y="546392"/>
                  </a:lnTo>
                  <a:lnTo>
                    <a:pt x="4846485" y="560425"/>
                  </a:lnTo>
                  <a:lnTo>
                    <a:pt x="4739221" y="564146"/>
                  </a:lnTo>
                  <a:lnTo>
                    <a:pt x="4685589" y="565238"/>
                  </a:lnTo>
                  <a:lnTo>
                    <a:pt x="4631969" y="565696"/>
                  </a:lnTo>
                  <a:lnTo>
                    <a:pt x="4512018" y="567715"/>
                  </a:lnTo>
                  <a:lnTo>
                    <a:pt x="4452112" y="567740"/>
                  </a:lnTo>
                  <a:lnTo>
                    <a:pt x="4431589" y="566534"/>
                  </a:lnTo>
                  <a:lnTo>
                    <a:pt x="4412031" y="568553"/>
                  </a:lnTo>
                  <a:lnTo>
                    <a:pt x="4395013" y="578231"/>
                  </a:lnTo>
                  <a:lnTo>
                    <a:pt x="4384167" y="598563"/>
                  </a:lnTo>
                  <a:lnTo>
                    <a:pt x="4386948" y="620623"/>
                  </a:lnTo>
                  <a:lnTo>
                    <a:pt x="4400664" y="638162"/>
                  </a:lnTo>
                  <a:lnTo>
                    <a:pt x="4422660" y="644944"/>
                  </a:lnTo>
                  <a:lnTo>
                    <a:pt x="4474273" y="645058"/>
                  </a:lnTo>
                  <a:lnTo>
                    <a:pt x="4629201" y="644080"/>
                  </a:lnTo>
                  <a:lnTo>
                    <a:pt x="4784115" y="640448"/>
                  </a:lnTo>
                  <a:lnTo>
                    <a:pt x="4887303" y="636143"/>
                  </a:lnTo>
                  <a:lnTo>
                    <a:pt x="5049977" y="626389"/>
                  </a:lnTo>
                  <a:lnTo>
                    <a:pt x="5109235" y="618578"/>
                  </a:lnTo>
                  <a:lnTo>
                    <a:pt x="5130901" y="605599"/>
                  </a:lnTo>
                  <a:lnTo>
                    <a:pt x="5139245" y="583539"/>
                  </a:lnTo>
                  <a:close/>
                </a:path>
                <a:path w="7713344" h="1275079">
                  <a:moveTo>
                    <a:pt x="5159781" y="297497"/>
                  </a:moveTo>
                  <a:lnTo>
                    <a:pt x="5133467" y="267982"/>
                  </a:lnTo>
                  <a:lnTo>
                    <a:pt x="4821402" y="126377"/>
                  </a:lnTo>
                  <a:lnTo>
                    <a:pt x="4775936" y="102387"/>
                  </a:lnTo>
                  <a:lnTo>
                    <a:pt x="4730051" y="79235"/>
                  </a:lnTo>
                  <a:lnTo>
                    <a:pt x="4683569" y="57391"/>
                  </a:lnTo>
                  <a:lnTo>
                    <a:pt x="4636313" y="37299"/>
                  </a:lnTo>
                  <a:lnTo>
                    <a:pt x="4588091" y="19443"/>
                  </a:lnTo>
                  <a:lnTo>
                    <a:pt x="4562170" y="8928"/>
                  </a:lnTo>
                  <a:lnTo>
                    <a:pt x="4535208" y="0"/>
                  </a:lnTo>
                  <a:lnTo>
                    <a:pt x="4510329" y="1435"/>
                  </a:lnTo>
                  <a:lnTo>
                    <a:pt x="4490644" y="22021"/>
                  </a:lnTo>
                  <a:lnTo>
                    <a:pt x="4489970" y="51536"/>
                  </a:lnTo>
                  <a:lnTo>
                    <a:pt x="4507560" y="70510"/>
                  </a:lnTo>
                  <a:lnTo>
                    <a:pt x="4534484" y="83019"/>
                  </a:lnTo>
                  <a:lnTo>
                    <a:pt x="4610176" y="111086"/>
                  </a:lnTo>
                  <a:lnTo>
                    <a:pt x="4657433" y="131622"/>
                  </a:lnTo>
                  <a:lnTo>
                    <a:pt x="4703889" y="153962"/>
                  </a:lnTo>
                  <a:lnTo>
                    <a:pt x="4795799" y="200812"/>
                  </a:lnTo>
                  <a:lnTo>
                    <a:pt x="4839335" y="221018"/>
                  </a:lnTo>
                  <a:lnTo>
                    <a:pt x="5015103" y="298792"/>
                  </a:lnTo>
                  <a:lnTo>
                    <a:pt x="5058600" y="319024"/>
                  </a:lnTo>
                  <a:lnTo>
                    <a:pt x="5101602" y="340194"/>
                  </a:lnTo>
                  <a:lnTo>
                    <a:pt x="5133200" y="344081"/>
                  </a:lnTo>
                  <a:lnTo>
                    <a:pt x="5154968" y="325615"/>
                  </a:lnTo>
                  <a:lnTo>
                    <a:pt x="5159781" y="297497"/>
                  </a:lnTo>
                  <a:close/>
                </a:path>
                <a:path w="7713344" h="1275079">
                  <a:moveTo>
                    <a:pt x="5205704" y="782243"/>
                  </a:moveTo>
                  <a:lnTo>
                    <a:pt x="5199773" y="768997"/>
                  </a:lnTo>
                  <a:lnTo>
                    <a:pt x="5188318" y="760069"/>
                  </a:lnTo>
                  <a:lnTo>
                    <a:pt x="5173599" y="758177"/>
                  </a:lnTo>
                  <a:lnTo>
                    <a:pt x="5161839" y="761504"/>
                  </a:lnTo>
                  <a:lnTo>
                    <a:pt x="5150828" y="767003"/>
                  </a:lnTo>
                  <a:lnTo>
                    <a:pt x="5129720" y="779894"/>
                  </a:lnTo>
                  <a:lnTo>
                    <a:pt x="5053977" y="827214"/>
                  </a:lnTo>
                  <a:lnTo>
                    <a:pt x="5028476" y="842543"/>
                  </a:lnTo>
                  <a:lnTo>
                    <a:pt x="4888750" y="924102"/>
                  </a:lnTo>
                  <a:lnTo>
                    <a:pt x="4842484" y="951801"/>
                  </a:lnTo>
                  <a:lnTo>
                    <a:pt x="4752733" y="1004011"/>
                  </a:lnTo>
                  <a:lnTo>
                    <a:pt x="4708207" y="1030693"/>
                  </a:lnTo>
                  <a:lnTo>
                    <a:pt x="4664138" y="1058151"/>
                  </a:lnTo>
                  <a:lnTo>
                    <a:pt x="4647755" y="1067244"/>
                  </a:lnTo>
                  <a:lnTo>
                    <a:pt x="4600511" y="1097788"/>
                  </a:lnTo>
                  <a:lnTo>
                    <a:pt x="4581918" y="1136967"/>
                  </a:lnTo>
                  <a:lnTo>
                    <a:pt x="4587087" y="1151394"/>
                  </a:lnTo>
                  <a:lnTo>
                    <a:pt x="4607890" y="1168679"/>
                  </a:lnTo>
                  <a:lnTo>
                    <a:pt x="4630204" y="1168349"/>
                  </a:lnTo>
                  <a:lnTo>
                    <a:pt x="4652683" y="1157198"/>
                  </a:lnTo>
                  <a:lnTo>
                    <a:pt x="4673981" y="1142072"/>
                  </a:lnTo>
                  <a:lnTo>
                    <a:pt x="4696079" y="1127899"/>
                  </a:lnTo>
                  <a:lnTo>
                    <a:pt x="4708296" y="1119911"/>
                  </a:lnTo>
                  <a:lnTo>
                    <a:pt x="4719129" y="1112240"/>
                  </a:lnTo>
                  <a:lnTo>
                    <a:pt x="4759096" y="1086167"/>
                  </a:lnTo>
                  <a:lnTo>
                    <a:pt x="4799749" y="1061212"/>
                  </a:lnTo>
                  <a:lnTo>
                    <a:pt x="4881765" y="1012380"/>
                  </a:lnTo>
                  <a:lnTo>
                    <a:pt x="4922405" y="987361"/>
                  </a:lnTo>
                  <a:lnTo>
                    <a:pt x="5052619" y="908900"/>
                  </a:lnTo>
                  <a:lnTo>
                    <a:pt x="5095532" y="881989"/>
                  </a:lnTo>
                  <a:lnTo>
                    <a:pt x="5137683" y="853909"/>
                  </a:lnTo>
                  <a:lnTo>
                    <a:pt x="5178755" y="824230"/>
                  </a:lnTo>
                  <a:lnTo>
                    <a:pt x="5203850" y="797039"/>
                  </a:lnTo>
                  <a:lnTo>
                    <a:pt x="5205704" y="782243"/>
                  </a:lnTo>
                  <a:close/>
                </a:path>
                <a:path w="7713344" h="1275079">
                  <a:moveTo>
                    <a:pt x="7522565" y="50469"/>
                  </a:moveTo>
                  <a:lnTo>
                    <a:pt x="7517600" y="36576"/>
                  </a:lnTo>
                  <a:lnTo>
                    <a:pt x="7497546" y="19913"/>
                  </a:lnTo>
                  <a:lnTo>
                    <a:pt x="7476058" y="20243"/>
                  </a:lnTo>
                  <a:lnTo>
                    <a:pt x="7454392" y="30975"/>
                  </a:lnTo>
                  <a:lnTo>
                    <a:pt x="7433869" y="45554"/>
                  </a:lnTo>
                  <a:lnTo>
                    <a:pt x="7412571" y="59207"/>
                  </a:lnTo>
                  <a:lnTo>
                    <a:pt x="7400811" y="66916"/>
                  </a:lnTo>
                  <a:lnTo>
                    <a:pt x="7390371" y="74295"/>
                  </a:lnTo>
                  <a:lnTo>
                    <a:pt x="7351865" y="99415"/>
                  </a:lnTo>
                  <a:lnTo>
                    <a:pt x="7312685" y="123456"/>
                  </a:lnTo>
                  <a:lnTo>
                    <a:pt x="7233666" y="170510"/>
                  </a:lnTo>
                  <a:lnTo>
                    <a:pt x="7194512" y="194614"/>
                  </a:lnTo>
                  <a:lnTo>
                    <a:pt x="7069048" y="270217"/>
                  </a:lnTo>
                  <a:lnTo>
                    <a:pt x="7027697" y="296151"/>
                  </a:lnTo>
                  <a:lnTo>
                    <a:pt x="6987095" y="323202"/>
                  </a:lnTo>
                  <a:lnTo>
                    <a:pt x="6947522" y="351802"/>
                  </a:lnTo>
                  <a:lnTo>
                    <a:pt x="6921551" y="392252"/>
                  </a:lnTo>
                  <a:lnTo>
                    <a:pt x="6927266" y="405015"/>
                  </a:lnTo>
                  <a:lnTo>
                    <a:pt x="6938302" y="413626"/>
                  </a:lnTo>
                  <a:lnTo>
                    <a:pt x="6952488" y="415442"/>
                  </a:lnTo>
                  <a:lnTo>
                    <a:pt x="6963816" y="412242"/>
                  </a:lnTo>
                  <a:lnTo>
                    <a:pt x="6974433" y="406933"/>
                  </a:lnTo>
                  <a:lnTo>
                    <a:pt x="6994766" y="394512"/>
                  </a:lnTo>
                  <a:lnTo>
                    <a:pt x="7067740" y="348919"/>
                  </a:lnTo>
                  <a:lnTo>
                    <a:pt x="7092315" y="334149"/>
                  </a:lnTo>
                  <a:lnTo>
                    <a:pt x="7226935" y="255574"/>
                  </a:lnTo>
                  <a:lnTo>
                    <a:pt x="7271512" y="228892"/>
                  </a:lnTo>
                  <a:lnTo>
                    <a:pt x="7357986" y="178587"/>
                  </a:lnTo>
                  <a:lnTo>
                    <a:pt x="7400887" y="152869"/>
                  </a:lnTo>
                  <a:lnTo>
                    <a:pt x="7443343" y="126415"/>
                  </a:lnTo>
                  <a:lnTo>
                    <a:pt x="7459142" y="117652"/>
                  </a:lnTo>
                  <a:lnTo>
                    <a:pt x="7474445" y="108064"/>
                  </a:lnTo>
                  <a:lnTo>
                    <a:pt x="7504658" y="88226"/>
                  </a:lnTo>
                  <a:lnTo>
                    <a:pt x="7515580" y="78270"/>
                  </a:lnTo>
                  <a:lnTo>
                    <a:pt x="7521715" y="65036"/>
                  </a:lnTo>
                  <a:lnTo>
                    <a:pt x="7522565" y="50469"/>
                  </a:lnTo>
                  <a:close/>
                </a:path>
                <a:path w="7713344" h="1275079">
                  <a:moveTo>
                    <a:pt x="7611161" y="1096302"/>
                  </a:moveTo>
                  <a:lnTo>
                    <a:pt x="7594219" y="1078014"/>
                  </a:lnTo>
                  <a:lnTo>
                    <a:pt x="7568285" y="1065961"/>
                  </a:lnTo>
                  <a:lnTo>
                    <a:pt x="7495349" y="1038910"/>
                  </a:lnTo>
                  <a:lnTo>
                    <a:pt x="7449820" y="1019124"/>
                  </a:lnTo>
                  <a:lnTo>
                    <a:pt x="7405052" y="997610"/>
                  </a:lnTo>
                  <a:lnTo>
                    <a:pt x="7316495" y="952474"/>
                  </a:lnTo>
                  <a:lnTo>
                    <a:pt x="7267524" y="929830"/>
                  </a:lnTo>
                  <a:lnTo>
                    <a:pt x="7119252" y="864412"/>
                  </a:lnTo>
                  <a:lnTo>
                    <a:pt x="7070242" y="841870"/>
                  </a:lnTo>
                  <a:lnTo>
                    <a:pt x="7021855" y="818172"/>
                  </a:lnTo>
                  <a:lnTo>
                    <a:pt x="6991413" y="814425"/>
                  </a:lnTo>
                  <a:lnTo>
                    <a:pt x="6970433" y="832218"/>
                  </a:lnTo>
                  <a:lnTo>
                    <a:pt x="6965797" y="859307"/>
                  </a:lnTo>
                  <a:lnTo>
                    <a:pt x="6984365" y="883488"/>
                  </a:lnTo>
                  <a:lnTo>
                    <a:pt x="7291832" y="1024191"/>
                  </a:lnTo>
                  <a:lnTo>
                    <a:pt x="7335634" y="1047305"/>
                  </a:lnTo>
                  <a:lnTo>
                    <a:pt x="7379843" y="1069606"/>
                  </a:lnTo>
                  <a:lnTo>
                    <a:pt x="7424636" y="1090650"/>
                  </a:lnTo>
                  <a:lnTo>
                    <a:pt x="7470165" y="1110005"/>
                  </a:lnTo>
                  <a:lnTo>
                    <a:pt x="7516622" y="1127226"/>
                  </a:lnTo>
                  <a:lnTo>
                    <a:pt x="7541603" y="1137348"/>
                  </a:lnTo>
                  <a:lnTo>
                    <a:pt x="7567587" y="1145946"/>
                  </a:lnTo>
                  <a:lnTo>
                    <a:pt x="7591552" y="1144574"/>
                  </a:lnTo>
                  <a:lnTo>
                    <a:pt x="7610513" y="1124737"/>
                  </a:lnTo>
                  <a:lnTo>
                    <a:pt x="7611161" y="1096302"/>
                  </a:lnTo>
                  <a:close/>
                </a:path>
                <a:path w="7713344" h="1275079">
                  <a:moveTo>
                    <a:pt x="7713104" y="569226"/>
                  </a:moveTo>
                  <a:lnTo>
                    <a:pt x="7710437" y="547979"/>
                  </a:lnTo>
                  <a:lnTo>
                    <a:pt x="7697216" y="531075"/>
                  </a:lnTo>
                  <a:lnTo>
                    <a:pt x="7676020" y="524548"/>
                  </a:lnTo>
                  <a:lnTo>
                    <a:pt x="7626299" y="524433"/>
                  </a:lnTo>
                  <a:lnTo>
                    <a:pt x="7477023" y="525373"/>
                  </a:lnTo>
                  <a:lnTo>
                    <a:pt x="7327760" y="528878"/>
                  </a:lnTo>
                  <a:lnTo>
                    <a:pt x="7228332" y="533031"/>
                  </a:lnTo>
                  <a:lnTo>
                    <a:pt x="7071588" y="542429"/>
                  </a:lnTo>
                  <a:lnTo>
                    <a:pt x="7014502" y="549948"/>
                  </a:lnTo>
                  <a:lnTo>
                    <a:pt x="6985584" y="583704"/>
                  </a:lnTo>
                  <a:lnTo>
                    <a:pt x="6989432" y="598919"/>
                  </a:lnTo>
                  <a:lnTo>
                    <a:pt x="6991096" y="605459"/>
                  </a:lnTo>
                  <a:lnTo>
                    <a:pt x="7010844" y="619493"/>
                  </a:lnTo>
                  <a:lnTo>
                    <a:pt x="7267664" y="605980"/>
                  </a:lnTo>
                  <a:lnTo>
                    <a:pt x="7371004" y="602386"/>
                  </a:lnTo>
                  <a:lnTo>
                    <a:pt x="7422693" y="601332"/>
                  </a:lnTo>
                  <a:lnTo>
                    <a:pt x="7474344" y="600900"/>
                  </a:lnTo>
                  <a:lnTo>
                    <a:pt x="7589926" y="598957"/>
                  </a:lnTo>
                  <a:lnTo>
                    <a:pt x="7647635" y="598919"/>
                  </a:lnTo>
                  <a:lnTo>
                    <a:pt x="7667422" y="600087"/>
                  </a:lnTo>
                  <a:lnTo>
                    <a:pt x="7686268" y="598144"/>
                  </a:lnTo>
                  <a:lnTo>
                    <a:pt x="7702664" y="588822"/>
                  </a:lnTo>
                  <a:lnTo>
                    <a:pt x="7713104" y="569226"/>
                  </a:lnTo>
                  <a:close/>
                </a:path>
              </a:pathLst>
            </a:custGeom>
            <a:solidFill>
              <a:srgbClr val="000000"/>
            </a:solidFill>
          </p:spPr>
          <p:txBody>
            <a:bodyPr wrap="square" lIns="0" tIns="0" rIns="0" bIns="0" rtlCol="0"/>
            <a:lstStyle/>
            <a:p>
              <a:endParaRPr/>
            </a:p>
          </p:txBody>
        </p:sp>
      </p:grpSp>
      <p:sp>
        <p:nvSpPr>
          <p:cNvPr id="22" name="object 22"/>
          <p:cNvSpPr txBox="1"/>
          <p:nvPr/>
        </p:nvSpPr>
        <p:spPr>
          <a:xfrm>
            <a:off x="304800" y="2294086"/>
            <a:ext cx="8132445" cy="6964214"/>
          </a:xfrm>
          <a:prstGeom prst="rect">
            <a:avLst/>
          </a:prstGeom>
          <a:noFill/>
        </p:spPr>
        <p:txBody>
          <a:bodyPr vert="horz" wrap="square" lIns="0" tIns="12065" rIns="0" bIns="0" rtlCol="0">
            <a:spAutoFit/>
          </a:bodyPr>
          <a:lstStyle/>
          <a:p>
            <a:pPr marL="12700" marR="119380">
              <a:lnSpc>
                <a:spcPct val="144400"/>
              </a:lnSpc>
              <a:spcBef>
                <a:spcPts val="95"/>
              </a:spcBef>
            </a:pPr>
            <a:r>
              <a:rPr sz="2400" b="1" dirty="0">
                <a:solidFill>
                  <a:srgbClr val="044C4A"/>
                </a:solidFill>
                <a:latin typeface="Tahoma" panose="020B0604030504040204" pitchFamily="34" charset="0"/>
                <a:ea typeface="Tahoma" panose="020B0604030504040204" pitchFamily="34" charset="0"/>
                <a:cs typeface="Tahoma" panose="020B0604030504040204" pitchFamily="34" charset="0"/>
              </a:rPr>
              <a:t>Key Preferred Method to Access Accounts </a:t>
            </a:r>
            <a:endParaRPr lang="en-US" sz="2400" b="1" dirty="0">
              <a:solidFill>
                <a:srgbClr val="044C4A"/>
              </a:solidFill>
              <a:latin typeface="Tahoma" panose="020B0604030504040204" pitchFamily="34" charset="0"/>
              <a:ea typeface="Tahoma" panose="020B0604030504040204" pitchFamily="34" charset="0"/>
              <a:cs typeface="Tahoma" panose="020B0604030504040204" pitchFamily="34" charset="0"/>
            </a:endParaRPr>
          </a:p>
          <a:p>
            <a:pPr marL="12700" marR="119380">
              <a:lnSpc>
                <a:spcPct val="144400"/>
              </a:lnSpc>
              <a:spcBef>
                <a:spcPts val="95"/>
              </a:spcBef>
            </a:pPr>
            <a:r>
              <a:rPr sz="2400" dirty="0">
                <a:latin typeface="Trebuchet MS"/>
                <a:cs typeface="Trebuchet MS"/>
              </a:rPr>
              <a:t>From our survey,internet Banking is the most preferred  method for accessing bank accounts</a:t>
            </a:r>
            <a:r>
              <a:rPr lang="en-US" sz="2400" dirty="0">
                <a:latin typeface="Trebuchet MS"/>
                <a:cs typeface="Trebuchet MS"/>
              </a:rPr>
              <a:t>.</a:t>
            </a:r>
            <a:endParaRPr lang="en-US" sz="2400" b="1" dirty="0">
              <a:latin typeface="Trebuchet MS"/>
              <a:cs typeface="Trebuchet MS"/>
            </a:endParaRPr>
          </a:p>
          <a:p>
            <a:pPr marL="12700" marR="119380">
              <a:lnSpc>
                <a:spcPct val="144400"/>
              </a:lnSpc>
              <a:spcBef>
                <a:spcPts val="95"/>
              </a:spcBef>
            </a:pPr>
            <a:endParaRPr lang="en-US" sz="2400" b="1" dirty="0">
              <a:latin typeface="Trebuchet MS"/>
              <a:cs typeface="Trebuchet MS"/>
            </a:endParaRPr>
          </a:p>
          <a:p>
            <a:pPr marL="12700" marR="119380">
              <a:lnSpc>
                <a:spcPct val="144400"/>
              </a:lnSpc>
              <a:spcBef>
                <a:spcPts val="95"/>
              </a:spcBef>
            </a:pPr>
            <a:r>
              <a:rPr sz="2400" b="1" dirty="0">
                <a:solidFill>
                  <a:srgbClr val="044C4A"/>
                </a:solidFill>
                <a:latin typeface="Tahoma" panose="020B0604030504040204" pitchFamily="34" charset="0"/>
                <a:ea typeface="Tahoma" panose="020B0604030504040204" pitchFamily="34" charset="0"/>
                <a:cs typeface="Tahoma" panose="020B0604030504040204" pitchFamily="34" charset="0"/>
              </a:rPr>
              <a:t>Key Problem Faced by Users</a:t>
            </a:r>
          </a:p>
          <a:p>
            <a:pPr marL="12700" marR="408940">
              <a:lnSpc>
                <a:spcPct val="144400"/>
              </a:lnSpc>
            </a:pPr>
            <a:r>
              <a:rPr sz="2400" dirty="0">
                <a:latin typeface="Trebuchet MS"/>
                <a:cs typeface="Trebuchet MS"/>
              </a:rPr>
              <a:t>Internet Connectivity and Network Issues are the most  significant problems, affecting both USSD code usage  and internet banking/app services</a:t>
            </a:r>
            <a:endParaRPr lang="en-US" sz="2400" dirty="0">
              <a:latin typeface="Trebuchet MS"/>
              <a:cs typeface="Trebuchet MS"/>
            </a:endParaRPr>
          </a:p>
          <a:p>
            <a:pPr marL="12700" marR="408940">
              <a:lnSpc>
                <a:spcPct val="144400"/>
              </a:lnSpc>
            </a:pPr>
            <a:endParaRPr lang="en-US" sz="2400" b="1" dirty="0">
              <a:latin typeface="Trebuchet MS"/>
              <a:cs typeface="Trebuchet MS"/>
            </a:endParaRPr>
          </a:p>
          <a:p>
            <a:pPr marL="12700" marR="408940">
              <a:lnSpc>
                <a:spcPct val="144400"/>
              </a:lnSpc>
            </a:pPr>
            <a:r>
              <a:rPr sz="2400" b="1" dirty="0">
                <a:solidFill>
                  <a:srgbClr val="044C4A"/>
                </a:solidFill>
                <a:latin typeface="Tahoma" panose="020B0604030504040204" pitchFamily="34" charset="0"/>
                <a:ea typeface="Tahoma" panose="020B0604030504040204" pitchFamily="34" charset="0"/>
                <a:cs typeface="Tahoma" panose="020B0604030504040204" pitchFamily="34" charset="0"/>
              </a:rPr>
              <a:t>Key Improvements Desired  </a:t>
            </a:r>
            <a:endParaRPr lang="en-US" sz="2400" b="1" dirty="0">
              <a:solidFill>
                <a:srgbClr val="044C4A"/>
              </a:solidFill>
              <a:latin typeface="Tahoma" panose="020B0604030504040204" pitchFamily="34" charset="0"/>
              <a:ea typeface="Tahoma" panose="020B0604030504040204" pitchFamily="34" charset="0"/>
              <a:cs typeface="Tahoma" panose="020B0604030504040204" pitchFamily="34" charset="0"/>
            </a:endParaRPr>
          </a:p>
          <a:p>
            <a:pPr marL="12700" marR="408940">
              <a:lnSpc>
                <a:spcPct val="144400"/>
              </a:lnSpc>
            </a:pPr>
            <a:r>
              <a:rPr sz="2400" dirty="0">
                <a:latin typeface="Trebuchet MS"/>
                <a:cs typeface="Trebuchet MS"/>
              </a:rPr>
              <a:t>Respondents desire enhancements in digital service  reliability and functionality. </a:t>
            </a:r>
            <a:endParaRPr lang="en-US" sz="2400" dirty="0">
              <a:latin typeface="Trebuchet MS"/>
              <a:cs typeface="Trebuchet MS"/>
            </a:endParaRPr>
          </a:p>
          <a:p>
            <a:pPr marL="12700" marR="5080">
              <a:lnSpc>
                <a:spcPct val="144400"/>
              </a:lnSpc>
            </a:pPr>
            <a:endParaRPr sz="2400" dirty="0">
              <a:latin typeface="Trebuchet MS"/>
              <a:cs typeface="Trebuchet MS"/>
            </a:endParaRPr>
          </a:p>
        </p:txBody>
      </p:sp>
      <p:sp>
        <p:nvSpPr>
          <p:cNvPr id="23" name="object 23"/>
          <p:cNvSpPr txBox="1">
            <a:spLocks noGrp="1"/>
          </p:cNvSpPr>
          <p:nvPr>
            <p:ph type="title"/>
          </p:nvPr>
        </p:nvSpPr>
        <p:spPr>
          <a:xfrm>
            <a:off x="311045" y="1234695"/>
            <a:ext cx="6394555" cy="694421"/>
          </a:xfrm>
          <a:prstGeom prst="rect">
            <a:avLst/>
          </a:prstGeom>
        </p:spPr>
        <p:txBody>
          <a:bodyPr vert="horz" wrap="square" lIns="0" tIns="17145" rIns="0" bIns="0" rtlCol="0">
            <a:spAutoFit/>
          </a:bodyPr>
          <a:lstStyle/>
          <a:p>
            <a:pPr marL="12700">
              <a:lnSpc>
                <a:spcPct val="100000"/>
              </a:lnSpc>
              <a:spcBef>
                <a:spcPts val="135"/>
              </a:spcBef>
            </a:pPr>
            <a:r>
              <a:rPr sz="4400" spc="560" dirty="0">
                <a:solidFill>
                  <a:schemeClr val="bg1"/>
                </a:solidFill>
                <a:latin typeface="Tahoma" panose="020B0604030504040204" pitchFamily="34" charset="0"/>
                <a:ea typeface="Tahoma" panose="020B0604030504040204" pitchFamily="34" charset="0"/>
                <a:cs typeface="Tahoma" panose="020B0604030504040204" pitchFamily="34" charset="0"/>
              </a:rPr>
              <a:t>SURVEY</a:t>
            </a:r>
            <a:r>
              <a:rPr sz="4400" spc="25"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sz="4400" spc="515" dirty="0">
                <a:solidFill>
                  <a:schemeClr val="bg1"/>
                </a:solidFill>
                <a:latin typeface="Tahoma" panose="020B0604030504040204" pitchFamily="34" charset="0"/>
                <a:ea typeface="Tahoma" panose="020B0604030504040204" pitchFamily="34" charset="0"/>
                <a:cs typeface="Tahoma" panose="020B0604030504040204" pitchFamily="34" charset="0"/>
              </a:rPr>
              <a:t>ANALYSIS</a:t>
            </a:r>
          </a:p>
        </p:txBody>
      </p:sp>
      <p:sp>
        <p:nvSpPr>
          <p:cNvPr id="26" name="Striped Right Arrow 25"/>
          <p:cNvSpPr/>
          <p:nvPr/>
        </p:nvSpPr>
        <p:spPr>
          <a:xfrm>
            <a:off x="7010400" y="732344"/>
            <a:ext cx="1895063" cy="1758206"/>
          </a:xfrm>
          <a:prstGeom prst="stripedRightArrow">
            <a:avLst/>
          </a:prstGeom>
          <a:solidFill>
            <a:srgbClr val="044C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Callout 27"/>
          <p:cNvSpPr/>
          <p:nvPr/>
        </p:nvSpPr>
        <p:spPr>
          <a:xfrm>
            <a:off x="8968311" y="1353149"/>
            <a:ext cx="1771438" cy="1459907"/>
          </a:xfrm>
          <a:prstGeom prst="cloudCallout">
            <a:avLst/>
          </a:prstGeom>
          <a:noFill/>
          <a:ln w="38100">
            <a:solidFill>
              <a:srgbClr val="044C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 descr="People with documents">
            <a:extLst>
              <a:ext uri="{FF2B5EF4-FFF2-40B4-BE49-F238E27FC236}">
                <a16:creationId xmlns:a16="http://schemas.microsoft.com/office/drawing/2014/main" id="{0CA2E80D-F3EC-4A5F-8E65-56FEA206EE0F}"/>
              </a:ext>
            </a:extLst>
          </p:cNvPr>
          <p:cNvSpPr/>
          <p:nvPr/>
        </p:nvSpPr>
        <p:spPr bwMode="ltGray">
          <a:xfrm>
            <a:off x="-5998" y="2894"/>
            <a:ext cx="18294419" cy="947538"/>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rgbClr val="FFC0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0" tIns="0" rIns="0" bIns="0" rtlCol="0"/>
          <a:lstStyle/>
          <a:p>
            <a:endParaRPr lang="en-US" dirty="0"/>
          </a:p>
        </p:txBody>
      </p:sp>
      <p:sp>
        <p:nvSpPr>
          <p:cNvPr id="38" name="Rectangle 37"/>
          <p:cNvSpPr/>
          <p:nvPr/>
        </p:nvSpPr>
        <p:spPr>
          <a:xfrm>
            <a:off x="4300739" y="2894"/>
            <a:ext cx="7022660" cy="1254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p:nvPr/>
        </p:nvSpPr>
        <p:spPr>
          <a:xfrm>
            <a:off x="18106714" y="6697089"/>
            <a:ext cx="181707" cy="2561697"/>
          </a:xfrm>
          <a:custGeom>
            <a:avLst/>
            <a:gdLst/>
            <a:ahLst/>
            <a:cxnLst/>
            <a:rect l="l" t="t" r="r" b="b"/>
            <a:pathLst>
              <a:path w="110490" h="661034">
                <a:moveTo>
                  <a:pt x="110068" y="660409"/>
                </a:moveTo>
                <a:lnTo>
                  <a:pt x="0" y="660409"/>
                </a:lnTo>
                <a:lnTo>
                  <a:pt x="0" y="0"/>
                </a:lnTo>
                <a:lnTo>
                  <a:pt x="110068" y="0"/>
                </a:lnTo>
                <a:lnTo>
                  <a:pt x="110068" y="660409"/>
                </a:lnTo>
                <a:close/>
              </a:path>
            </a:pathLst>
          </a:custGeom>
          <a:solidFill>
            <a:srgbClr val="044C4A"/>
          </a:solidFill>
        </p:spPr>
        <p:txBody>
          <a:bodyPr wrap="square" lIns="0" tIns="0" rIns="0" bIns="0" rtlCol="0"/>
          <a:lstStyle/>
          <a:p>
            <a:endParaRPr/>
          </a:p>
        </p:txBody>
      </p:sp>
      <p:grpSp>
        <p:nvGrpSpPr>
          <p:cNvPr id="3" name="object 3"/>
          <p:cNvGrpSpPr/>
          <p:nvPr/>
        </p:nvGrpSpPr>
        <p:grpSpPr>
          <a:xfrm>
            <a:off x="8039548" y="1869490"/>
            <a:ext cx="9873615" cy="8135620"/>
            <a:chOff x="8039548" y="1869490"/>
            <a:chExt cx="9873615" cy="8135620"/>
          </a:xfrm>
        </p:grpSpPr>
        <p:sp>
          <p:nvSpPr>
            <p:cNvPr id="4" name="object 4"/>
            <p:cNvSpPr/>
            <p:nvPr/>
          </p:nvSpPr>
          <p:spPr>
            <a:xfrm>
              <a:off x="13883680" y="1909361"/>
              <a:ext cx="3945254" cy="8056245"/>
            </a:xfrm>
            <a:custGeom>
              <a:avLst/>
              <a:gdLst/>
              <a:ahLst/>
              <a:cxnLst/>
              <a:rect l="l" t="t" r="r" b="b"/>
              <a:pathLst>
                <a:path w="3945255" h="8056245">
                  <a:moveTo>
                    <a:pt x="3388954" y="8055744"/>
                  </a:moveTo>
                  <a:lnTo>
                    <a:pt x="556187" y="8055744"/>
                  </a:lnTo>
                  <a:lnTo>
                    <a:pt x="508221" y="8053701"/>
                  </a:lnTo>
                  <a:lnTo>
                    <a:pt x="461384" y="8047683"/>
                  </a:lnTo>
                  <a:lnTo>
                    <a:pt x="415843" y="8037860"/>
                  </a:lnTo>
                  <a:lnTo>
                    <a:pt x="371765" y="8024396"/>
                  </a:lnTo>
                  <a:lnTo>
                    <a:pt x="329317" y="8007461"/>
                  </a:lnTo>
                  <a:lnTo>
                    <a:pt x="288667" y="7987221"/>
                  </a:lnTo>
                  <a:lnTo>
                    <a:pt x="249983" y="7963844"/>
                  </a:lnTo>
                  <a:lnTo>
                    <a:pt x="213431" y="7937497"/>
                  </a:lnTo>
                  <a:lnTo>
                    <a:pt x="179179" y="7908348"/>
                  </a:lnTo>
                  <a:lnTo>
                    <a:pt x="147395" y="7876564"/>
                  </a:lnTo>
                  <a:lnTo>
                    <a:pt x="118246" y="7842312"/>
                  </a:lnTo>
                  <a:lnTo>
                    <a:pt x="91899" y="7805760"/>
                  </a:lnTo>
                  <a:lnTo>
                    <a:pt x="68522" y="7767076"/>
                  </a:lnTo>
                  <a:lnTo>
                    <a:pt x="48282" y="7726426"/>
                  </a:lnTo>
                  <a:lnTo>
                    <a:pt x="31347" y="7683978"/>
                  </a:lnTo>
                  <a:lnTo>
                    <a:pt x="17883" y="7639900"/>
                  </a:lnTo>
                  <a:lnTo>
                    <a:pt x="8060" y="7594359"/>
                  </a:lnTo>
                  <a:lnTo>
                    <a:pt x="2042" y="7547522"/>
                  </a:lnTo>
                  <a:lnTo>
                    <a:pt x="0" y="7499556"/>
                  </a:lnTo>
                  <a:lnTo>
                    <a:pt x="0" y="556187"/>
                  </a:lnTo>
                  <a:lnTo>
                    <a:pt x="2042" y="508221"/>
                  </a:lnTo>
                  <a:lnTo>
                    <a:pt x="8060" y="461384"/>
                  </a:lnTo>
                  <a:lnTo>
                    <a:pt x="17883" y="415843"/>
                  </a:lnTo>
                  <a:lnTo>
                    <a:pt x="31347" y="371765"/>
                  </a:lnTo>
                  <a:lnTo>
                    <a:pt x="48293" y="329317"/>
                  </a:lnTo>
                  <a:lnTo>
                    <a:pt x="68522" y="288667"/>
                  </a:lnTo>
                  <a:lnTo>
                    <a:pt x="91899" y="249983"/>
                  </a:lnTo>
                  <a:lnTo>
                    <a:pt x="118246" y="213431"/>
                  </a:lnTo>
                  <a:lnTo>
                    <a:pt x="147395" y="179179"/>
                  </a:lnTo>
                  <a:lnTo>
                    <a:pt x="179179" y="147395"/>
                  </a:lnTo>
                  <a:lnTo>
                    <a:pt x="213431" y="118246"/>
                  </a:lnTo>
                  <a:lnTo>
                    <a:pt x="249983" y="91899"/>
                  </a:lnTo>
                  <a:lnTo>
                    <a:pt x="288667" y="68522"/>
                  </a:lnTo>
                  <a:lnTo>
                    <a:pt x="329317" y="48282"/>
                  </a:lnTo>
                  <a:lnTo>
                    <a:pt x="371765" y="31347"/>
                  </a:lnTo>
                  <a:lnTo>
                    <a:pt x="415843" y="17883"/>
                  </a:lnTo>
                  <a:lnTo>
                    <a:pt x="461384" y="8060"/>
                  </a:lnTo>
                  <a:lnTo>
                    <a:pt x="508221" y="2042"/>
                  </a:lnTo>
                  <a:lnTo>
                    <a:pt x="556187" y="0"/>
                  </a:lnTo>
                  <a:lnTo>
                    <a:pt x="3388954" y="0"/>
                  </a:lnTo>
                  <a:lnTo>
                    <a:pt x="3436919" y="2042"/>
                  </a:lnTo>
                  <a:lnTo>
                    <a:pt x="3483756" y="8060"/>
                  </a:lnTo>
                  <a:lnTo>
                    <a:pt x="3529297" y="17883"/>
                  </a:lnTo>
                  <a:lnTo>
                    <a:pt x="3573375" y="31347"/>
                  </a:lnTo>
                  <a:lnTo>
                    <a:pt x="3615823" y="48282"/>
                  </a:lnTo>
                  <a:lnTo>
                    <a:pt x="3656473" y="68522"/>
                  </a:lnTo>
                  <a:lnTo>
                    <a:pt x="3695157" y="91899"/>
                  </a:lnTo>
                  <a:lnTo>
                    <a:pt x="3731709" y="118246"/>
                  </a:lnTo>
                  <a:lnTo>
                    <a:pt x="3765961" y="147395"/>
                  </a:lnTo>
                  <a:lnTo>
                    <a:pt x="3797745" y="179179"/>
                  </a:lnTo>
                  <a:lnTo>
                    <a:pt x="3820000" y="205330"/>
                  </a:lnTo>
                  <a:lnTo>
                    <a:pt x="536251" y="205330"/>
                  </a:lnTo>
                  <a:lnTo>
                    <a:pt x="487701" y="208902"/>
                  </a:lnTo>
                  <a:lnTo>
                    <a:pt x="441345" y="219277"/>
                  </a:lnTo>
                  <a:lnTo>
                    <a:pt x="397693" y="235943"/>
                  </a:lnTo>
                  <a:lnTo>
                    <a:pt x="357258" y="258386"/>
                  </a:lnTo>
                  <a:lnTo>
                    <a:pt x="320553" y="286096"/>
                  </a:lnTo>
                  <a:lnTo>
                    <a:pt x="288089" y="318560"/>
                  </a:lnTo>
                  <a:lnTo>
                    <a:pt x="260379" y="355265"/>
                  </a:lnTo>
                  <a:lnTo>
                    <a:pt x="237935" y="395700"/>
                  </a:lnTo>
                  <a:lnTo>
                    <a:pt x="221270" y="439352"/>
                  </a:lnTo>
                  <a:lnTo>
                    <a:pt x="210895" y="485709"/>
                  </a:lnTo>
                  <a:lnTo>
                    <a:pt x="207323" y="534258"/>
                  </a:lnTo>
                  <a:lnTo>
                    <a:pt x="207323" y="7531452"/>
                  </a:lnTo>
                  <a:lnTo>
                    <a:pt x="210895" y="7580002"/>
                  </a:lnTo>
                  <a:lnTo>
                    <a:pt x="221270" y="7626359"/>
                  </a:lnTo>
                  <a:lnTo>
                    <a:pt x="237935" y="7670010"/>
                  </a:lnTo>
                  <a:lnTo>
                    <a:pt x="260379" y="7710445"/>
                  </a:lnTo>
                  <a:lnTo>
                    <a:pt x="288089" y="7747150"/>
                  </a:lnTo>
                  <a:lnTo>
                    <a:pt x="320553" y="7779614"/>
                  </a:lnTo>
                  <a:lnTo>
                    <a:pt x="357258" y="7807324"/>
                  </a:lnTo>
                  <a:lnTo>
                    <a:pt x="397693" y="7829768"/>
                  </a:lnTo>
                  <a:lnTo>
                    <a:pt x="441345" y="7846433"/>
                  </a:lnTo>
                  <a:lnTo>
                    <a:pt x="487701" y="7856808"/>
                  </a:lnTo>
                  <a:lnTo>
                    <a:pt x="536251" y="7860380"/>
                  </a:lnTo>
                  <a:lnTo>
                    <a:pt x="3811518" y="7860380"/>
                  </a:lnTo>
                  <a:lnTo>
                    <a:pt x="3797745" y="7876564"/>
                  </a:lnTo>
                  <a:lnTo>
                    <a:pt x="3765961" y="7908348"/>
                  </a:lnTo>
                  <a:lnTo>
                    <a:pt x="3731709" y="7937497"/>
                  </a:lnTo>
                  <a:lnTo>
                    <a:pt x="3695157" y="7963844"/>
                  </a:lnTo>
                  <a:lnTo>
                    <a:pt x="3656473" y="7987221"/>
                  </a:lnTo>
                  <a:lnTo>
                    <a:pt x="3615823" y="8007461"/>
                  </a:lnTo>
                  <a:lnTo>
                    <a:pt x="3573375" y="8024396"/>
                  </a:lnTo>
                  <a:lnTo>
                    <a:pt x="3529297" y="8037860"/>
                  </a:lnTo>
                  <a:lnTo>
                    <a:pt x="3483756" y="8047683"/>
                  </a:lnTo>
                  <a:lnTo>
                    <a:pt x="3436919" y="8053701"/>
                  </a:lnTo>
                  <a:lnTo>
                    <a:pt x="3388954" y="8055744"/>
                  </a:lnTo>
                  <a:close/>
                </a:path>
                <a:path w="3945255" h="8056245">
                  <a:moveTo>
                    <a:pt x="2798877" y="480434"/>
                  </a:moveTo>
                  <a:lnTo>
                    <a:pt x="1150250" y="480434"/>
                  </a:lnTo>
                  <a:lnTo>
                    <a:pt x="1101215" y="473761"/>
                  </a:lnTo>
                  <a:lnTo>
                    <a:pt x="1056998" y="454961"/>
                  </a:lnTo>
                  <a:lnTo>
                    <a:pt x="1019426" y="425861"/>
                  </a:lnTo>
                  <a:lnTo>
                    <a:pt x="990326" y="388289"/>
                  </a:lnTo>
                  <a:lnTo>
                    <a:pt x="971526" y="344072"/>
                  </a:lnTo>
                  <a:lnTo>
                    <a:pt x="964854" y="295038"/>
                  </a:lnTo>
                  <a:lnTo>
                    <a:pt x="964854" y="205330"/>
                  </a:lnTo>
                  <a:lnTo>
                    <a:pt x="2984273" y="205330"/>
                  </a:lnTo>
                  <a:lnTo>
                    <a:pt x="2984273" y="255168"/>
                  </a:lnTo>
                  <a:lnTo>
                    <a:pt x="2446027" y="255168"/>
                  </a:lnTo>
                  <a:lnTo>
                    <a:pt x="2427306" y="259030"/>
                  </a:lnTo>
                  <a:lnTo>
                    <a:pt x="2411389" y="269621"/>
                  </a:lnTo>
                  <a:lnTo>
                    <a:pt x="2410345" y="271116"/>
                  </a:lnTo>
                  <a:lnTo>
                    <a:pt x="1710424" y="271116"/>
                  </a:lnTo>
                  <a:lnTo>
                    <a:pt x="1697560" y="273608"/>
                  </a:lnTo>
                  <a:lnTo>
                    <a:pt x="1686752" y="280585"/>
                  </a:lnTo>
                  <a:lnTo>
                    <a:pt x="1679307" y="291300"/>
                  </a:lnTo>
                  <a:lnTo>
                    <a:pt x="1676535" y="305005"/>
                  </a:lnTo>
                  <a:lnTo>
                    <a:pt x="1679307" y="318711"/>
                  </a:lnTo>
                  <a:lnTo>
                    <a:pt x="1686752" y="329426"/>
                  </a:lnTo>
                  <a:lnTo>
                    <a:pt x="1697560" y="336403"/>
                  </a:lnTo>
                  <a:lnTo>
                    <a:pt x="1710424" y="338895"/>
                  </a:lnTo>
                  <a:lnTo>
                    <a:pt x="2409641" y="338895"/>
                  </a:lnTo>
                  <a:lnTo>
                    <a:pt x="2410642" y="340390"/>
                  </a:lnTo>
                  <a:lnTo>
                    <a:pt x="2426466" y="350980"/>
                  </a:lnTo>
                  <a:lnTo>
                    <a:pt x="2446027" y="354843"/>
                  </a:lnTo>
                  <a:lnTo>
                    <a:pt x="2973020" y="354843"/>
                  </a:lnTo>
                  <a:lnTo>
                    <a:pt x="2958800" y="388289"/>
                  </a:lnTo>
                  <a:lnTo>
                    <a:pt x="2929700" y="425861"/>
                  </a:lnTo>
                  <a:lnTo>
                    <a:pt x="2892128" y="454961"/>
                  </a:lnTo>
                  <a:lnTo>
                    <a:pt x="2847911" y="473761"/>
                  </a:lnTo>
                  <a:lnTo>
                    <a:pt x="2798877" y="480434"/>
                  </a:lnTo>
                  <a:close/>
                </a:path>
                <a:path w="3945255" h="8056245">
                  <a:moveTo>
                    <a:pt x="3811518" y="7860380"/>
                  </a:moveTo>
                  <a:lnTo>
                    <a:pt x="3412875" y="7860380"/>
                  </a:lnTo>
                  <a:lnTo>
                    <a:pt x="3461424" y="7856808"/>
                  </a:lnTo>
                  <a:lnTo>
                    <a:pt x="3507781" y="7846433"/>
                  </a:lnTo>
                  <a:lnTo>
                    <a:pt x="3551433" y="7829768"/>
                  </a:lnTo>
                  <a:lnTo>
                    <a:pt x="3591868" y="7807324"/>
                  </a:lnTo>
                  <a:lnTo>
                    <a:pt x="3628573" y="7779614"/>
                  </a:lnTo>
                  <a:lnTo>
                    <a:pt x="3661037" y="7747150"/>
                  </a:lnTo>
                  <a:lnTo>
                    <a:pt x="3688747" y="7710445"/>
                  </a:lnTo>
                  <a:lnTo>
                    <a:pt x="3711191" y="7670010"/>
                  </a:lnTo>
                  <a:lnTo>
                    <a:pt x="3727856" y="7626359"/>
                  </a:lnTo>
                  <a:lnTo>
                    <a:pt x="3738231" y="7580002"/>
                  </a:lnTo>
                  <a:lnTo>
                    <a:pt x="3741803" y="7531452"/>
                  </a:lnTo>
                  <a:lnTo>
                    <a:pt x="3739810" y="7531452"/>
                  </a:lnTo>
                  <a:lnTo>
                    <a:pt x="3739810" y="534258"/>
                  </a:lnTo>
                  <a:lnTo>
                    <a:pt x="3736238" y="485709"/>
                  </a:lnTo>
                  <a:lnTo>
                    <a:pt x="3725863" y="439352"/>
                  </a:lnTo>
                  <a:lnTo>
                    <a:pt x="3709198" y="395700"/>
                  </a:lnTo>
                  <a:lnTo>
                    <a:pt x="3686754" y="355265"/>
                  </a:lnTo>
                  <a:lnTo>
                    <a:pt x="3659044" y="318560"/>
                  </a:lnTo>
                  <a:lnTo>
                    <a:pt x="3626580" y="286096"/>
                  </a:lnTo>
                  <a:lnTo>
                    <a:pt x="3589875" y="258386"/>
                  </a:lnTo>
                  <a:lnTo>
                    <a:pt x="3549440" y="235943"/>
                  </a:lnTo>
                  <a:lnTo>
                    <a:pt x="3505788" y="219277"/>
                  </a:lnTo>
                  <a:lnTo>
                    <a:pt x="3459432" y="208902"/>
                  </a:lnTo>
                  <a:lnTo>
                    <a:pt x="3410882" y="205330"/>
                  </a:lnTo>
                  <a:lnTo>
                    <a:pt x="3820000" y="205330"/>
                  </a:lnTo>
                  <a:lnTo>
                    <a:pt x="3853241" y="249983"/>
                  </a:lnTo>
                  <a:lnTo>
                    <a:pt x="3876618" y="288667"/>
                  </a:lnTo>
                  <a:lnTo>
                    <a:pt x="3896902" y="329426"/>
                  </a:lnTo>
                  <a:lnTo>
                    <a:pt x="3913794" y="371765"/>
                  </a:lnTo>
                  <a:lnTo>
                    <a:pt x="3927257" y="415843"/>
                  </a:lnTo>
                  <a:lnTo>
                    <a:pt x="3937081" y="461384"/>
                  </a:lnTo>
                  <a:lnTo>
                    <a:pt x="3943098" y="508221"/>
                  </a:lnTo>
                  <a:lnTo>
                    <a:pt x="3945141" y="556187"/>
                  </a:lnTo>
                  <a:lnTo>
                    <a:pt x="3945141" y="7499556"/>
                  </a:lnTo>
                  <a:lnTo>
                    <a:pt x="3943098" y="7547522"/>
                  </a:lnTo>
                  <a:lnTo>
                    <a:pt x="3937081" y="7594359"/>
                  </a:lnTo>
                  <a:lnTo>
                    <a:pt x="3927257" y="7639900"/>
                  </a:lnTo>
                  <a:lnTo>
                    <a:pt x="3913794" y="7683978"/>
                  </a:lnTo>
                  <a:lnTo>
                    <a:pt x="3896858" y="7726426"/>
                  </a:lnTo>
                  <a:lnTo>
                    <a:pt x="3876618" y="7767076"/>
                  </a:lnTo>
                  <a:lnTo>
                    <a:pt x="3853241" y="7805760"/>
                  </a:lnTo>
                  <a:lnTo>
                    <a:pt x="3826894" y="7842312"/>
                  </a:lnTo>
                  <a:lnTo>
                    <a:pt x="3811518" y="7860380"/>
                  </a:lnTo>
                  <a:close/>
                </a:path>
                <a:path w="3945255" h="8056245">
                  <a:moveTo>
                    <a:pt x="2973020" y="354843"/>
                  </a:moveTo>
                  <a:lnTo>
                    <a:pt x="2446027" y="354843"/>
                  </a:lnTo>
                  <a:lnTo>
                    <a:pt x="2465588" y="350980"/>
                  </a:lnTo>
                  <a:lnTo>
                    <a:pt x="2481411" y="340390"/>
                  </a:lnTo>
                  <a:lnTo>
                    <a:pt x="2492002" y="324567"/>
                  </a:lnTo>
                  <a:lnTo>
                    <a:pt x="2495865" y="305005"/>
                  </a:lnTo>
                  <a:lnTo>
                    <a:pt x="2492002" y="285444"/>
                  </a:lnTo>
                  <a:lnTo>
                    <a:pt x="2481411" y="269621"/>
                  </a:lnTo>
                  <a:lnTo>
                    <a:pt x="2465588" y="259030"/>
                  </a:lnTo>
                  <a:lnTo>
                    <a:pt x="2446027" y="255168"/>
                  </a:lnTo>
                  <a:lnTo>
                    <a:pt x="2984273" y="255168"/>
                  </a:lnTo>
                  <a:lnTo>
                    <a:pt x="2984273" y="295038"/>
                  </a:lnTo>
                  <a:lnTo>
                    <a:pt x="2977600" y="344072"/>
                  </a:lnTo>
                  <a:lnTo>
                    <a:pt x="2973020" y="354843"/>
                  </a:lnTo>
                  <a:close/>
                </a:path>
                <a:path w="3945255" h="8056245">
                  <a:moveTo>
                    <a:pt x="2409641" y="338895"/>
                  </a:moveTo>
                  <a:lnTo>
                    <a:pt x="2188865" y="338895"/>
                  </a:lnTo>
                  <a:lnTo>
                    <a:pt x="2201729" y="336403"/>
                  </a:lnTo>
                  <a:lnTo>
                    <a:pt x="2212538" y="329426"/>
                  </a:lnTo>
                  <a:lnTo>
                    <a:pt x="2219983" y="318711"/>
                  </a:lnTo>
                  <a:lnTo>
                    <a:pt x="2222755" y="305005"/>
                  </a:lnTo>
                  <a:lnTo>
                    <a:pt x="2219983" y="291300"/>
                  </a:lnTo>
                  <a:lnTo>
                    <a:pt x="2212538" y="280585"/>
                  </a:lnTo>
                  <a:lnTo>
                    <a:pt x="2201729" y="273608"/>
                  </a:lnTo>
                  <a:lnTo>
                    <a:pt x="2188865" y="271116"/>
                  </a:lnTo>
                  <a:lnTo>
                    <a:pt x="2410345" y="271116"/>
                  </a:lnTo>
                  <a:lnTo>
                    <a:pt x="2400332" y="285444"/>
                  </a:lnTo>
                  <a:lnTo>
                    <a:pt x="2396189" y="305005"/>
                  </a:lnTo>
                  <a:lnTo>
                    <a:pt x="2400051" y="324567"/>
                  </a:lnTo>
                  <a:lnTo>
                    <a:pt x="2409641" y="338895"/>
                  </a:lnTo>
                  <a:close/>
                </a:path>
              </a:pathLst>
            </a:custGeom>
            <a:solidFill>
              <a:srgbClr val="000000"/>
            </a:solidFill>
          </p:spPr>
          <p:txBody>
            <a:bodyPr wrap="square" lIns="0" tIns="0" rIns="0" bIns="0" rtlCol="0"/>
            <a:lstStyle/>
            <a:p>
              <a:endParaRPr/>
            </a:p>
          </p:txBody>
        </p:sp>
        <p:pic>
          <p:nvPicPr>
            <p:cNvPr id="5" name="object 5"/>
            <p:cNvPicPr/>
            <p:nvPr/>
          </p:nvPicPr>
          <p:blipFill>
            <a:blip r:embed="rId2" cstate="print">
              <a:duotone>
                <a:prstClr val="black"/>
                <a:schemeClr val="accent3">
                  <a:tint val="45000"/>
                  <a:satMod val="400000"/>
                </a:schemeClr>
              </a:duotone>
            </a:blip>
            <a:stretch>
              <a:fillRect/>
            </a:stretch>
          </p:blipFill>
          <p:spPr>
            <a:xfrm>
              <a:off x="14091003" y="2114691"/>
              <a:ext cx="3532487" cy="7655050"/>
            </a:xfrm>
            <a:prstGeom prst="rect">
              <a:avLst/>
            </a:prstGeom>
            <a:grpFill/>
          </p:spPr>
        </p:pic>
        <p:sp>
          <p:nvSpPr>
            <p:cNvPr id="6" name="object 6"/>
            <p:cNvSpPr/>
            <p:nvPr/>
          </p:nvSpPr>
          <p:spPr>
            <a:xfrm>
              <a:off x="15560216" y="2180477"/>
              <a:ext cx="546735" cy="67945"/>
            </a:xfrm>
            <a:custGeom>
              <a:avLst/>
              <a:gdLst/>
              <a:ahLst/>
              <a:cxnLst/>
              <a:rect l="l" t="t" r="r" b="b"/>
              <a:pathLst>
                <a:path w="546734" h="67944">
                  <a:moveTo>
                    <a:pt x="512330" y="67779"/>
                  </a:moveTo>
                  <a:lnTo>
                    <a:pt x="33889" y="67779"/>
                  </a:lnTo>
                  <a:lnTo>
                    <a:pt x="21025" y="65287"/>
                  </a:lnTo>
                  <a:lnTo>
                    <a:pt x="10216" y="58309"/>
                  </a:lnTo>
                  <a:lnTo>
                    <a:pt x="2772" y="47594"/>
                  </a:lnTo>
                  <a:lnTo>
                    <a:pt x="0" y="33889"/>
                  </a:lnTo>
                  <a:lnTo>
                    <a:pt x="2772" y="20184"/>
                  </a:lnTo>
                  <a:lnTo>
                    <a:pt x="10216" y="9469"/>
                  </a:lnTo>
                  <a:lnTo>
                    <a:pt x="21025" y="2491"/>
                  </a:lnTo>
                  <a:lnTo>
                    <a:pt x="33889" y="0"/>
                  </a:lnTo>
                  <a:lnTo>
                    <a:pt x="512330" y="0"/>
                  </a:lnTo>
                  <a:lnTo>
                    <a:pt x="525194" y="2491"/>
                  </a:lnTo>
                  <a:lnTo>
                    <a:pt x="536003" y="9469"/>
                  </a:lnTo>
                  <a:lnTo>
                    <a:pt x="543447" y="20184"/>
                  </a:lnTo>
                  <a:lnTo>
                    <a:pt x="546220" y="33889"/>
                  </a:lnTo>
                  <a:lnTo>
                    <a:pt x="543447" y="47594"/>
                  </a:lnTo>
                  <a:lnTo>
                    <a:pt x="536003" y="58309"/>
                  </a:lnTo>
                  <a:lnTo>
                    <a:pt x="525194" y="65287"/>
                  </a:lnTo>
                  <a:lnTo>
                    <a:pt x="512330" y="67779"/>
                  </a:lnTo>
                  <a:close/>
                </a:path>
              </a:pathLst>
            </a:custGeom>
            <a:solidFill>
              <a:srgbClr val="606060"/>
            </a:solidFill>
          </p:spPr>
          <p:txBody>
            <a:bodyPr wrap="square" lIns="0" tIns="0" rIns="0" bIns="0" rtlCol="0"/>
            <a:lstStyle/>
            <a:p>
              <a:endParaRPr/>
            </a:p>
          </p:txBody>
        </p:sp>
        <p:pic>
          <p:nvPicPr>
            <p:cNvPr id="7" name="object 7"/>
            <p:cNvPicPr/>
            <p:nvPr/>
          </p:nvPicPr>
          <p:blipFill>
            <a:blip r:embed="rId3" cstate="print">
              <a:duotone>
                <a:prstClr val="black"/>
                <a:schemeClr val="accent3">
                  <a:tint val="45000"/>
                  <a:satMod val="400000"/>
                </a:schemeClr>
              </a:duotone>
            </a:blip>
            <a:stretch>
              <a:fillRect/>
            </a:stretch>
          </p:blipFill>
          <p:spPr>
            <a:xfrm>
              <a:off x="16279869" y="2164529"/>
              <a:ext cx="99675" cy="99675"/>
            </a:xfrm>
            <a:prstGeom prst="rect">
              <a:avLst/>
            </a:prstGeom>
            <a:grpFill/>
          </p:spPr>
        </p:pic>
        <p:sp>
          <p:nvSpPr>
            <p:cNvPr id="8" name="object 8"/>
            <p:cNvSpPr/>
            <p:nvPr/>
          </p:nvSpPr>
          <p:spPr>
            <a:xfrm>
              <a:off x="13799947" y="2945993"/>
              <a:ext cx="4112895" cy="1925955"/>
            </a:xfrm>
            <a:custGeom>
              <a:avLst/>
              <a:gdLst/>
              <a:ahLst/>
              <a:cxnLst/>
              <a:rect l="l" t="t" r="r" b="b"/>
              <a:pathLst>
                <a:path w="4112894" h="1925954">
                  <a:moveTo>
                    <a:pt x="43853" y="1319695"/>
                  </a:moveTo>
                  <a:lnTo>
                    <a:pt x="26911" y="1323187"/>
                  </a:lnTo>
                  <a:lnTo>
                    <a:pt x="12954" y="1332649"/>
                  </a:lnTo>
                  <a:lnTo>
                    <a:pt x="3492" y="1346606"/>
                  </a:lnTo>
                  <a:lnTo>
                    <a:pt x="0" y="1363548"/>
                  </a:lnTo>
                  <a:lnTo>
                    <a:pt x="0" y="1881860"/>
                  </a:lnTo>
                  <a:lnTo>
                    <a:pt x="3492" y="1898802"/>
                  </a:lnTo>
                  <a:lnTo>
                    <a:pt x="12954" y="1912759"/>
                  </a:lnTo>
                  <a:lnTo>
                    <a:pt x="26911" y="1922233"/>
                  </a:lnTo>
                  <a:lnTo>
                    <a:pt x="43853" y="1925713"/>
                  </a:lnTo>
                  <a:lnTo>
                    <a:pt x="43853" y="1319695"/>
                  </a:lnTo>
                  <a:close/>
                </a:path>
                <a:path w="4112894" h="1925954">
                  <a:moveTo>
                    <a:pt x="43853" y="584085"/>
                  </a:moveTo>
                  <a:lnTo>
                    <a:pt x="26911" y="587273"/>
                  </a:lnTo>
                  <a:lnTo>
                    <a:pt x="12954" y="596049"/>
                  </a:lnTo>
                  <a:lnTo>
                    <a:pt x="3492" y="609320"/>
                  </a:lnTo>
                  <a:lnTo>
                    <a:pt x="0" y="625957"/>
                  </a:lnTo>
                  <a:lnTo>
                    <a:pt x="0" y="1144270"/>
                  </a:lnTo>
                  <a:lnTo>
                    <a:pt x="3492" y="1161211"/>
                  </a:lnTo>
                  <a:lnTo>
                    <a:pt x="12954" y="1175169"/>
                  </a:lnTo>
                  <a:lnTo>
                    <a:pt x="26911" y="1184630"/>
                  </a:lnTo>
                  <a:lnTo>
                    <a:pt x="43853" y="1188123"/>
                  </a:lnTo>
                  <a:lnTo>
                    <a:pt x="43853" y="584085"/>
                  </a:lnTo>
                  <a:close/>
                </a:path>
                <a:path w="4112894" h="1925954">
                  <a:moveTo>
                    <a:pt x="43853" y="0"/>
                  </a:moveTo>
                  <a:lnTo>
                    <a:pt x="26911" y="3175"/>
                  </a:lnTo>
                  <a:lnTo>
                    <a:pt x="12954" y="11950"/>
                  </a:lnTo>
                  <a:lnTo>
                    <a:pt x="3492" y="25222"/>
                  </a:lnTo>
                  <a:lnTo>
                    <a:pt x="0" y="41859"/>
                  </a:lnTo>
                  <a:lnTo>
                    <a:pt x="0" y="291045"/>
                  </a:lnTo>
                  <a:lnTo>
                    <a:pt x="3492" y="307987"/>
                  </a:lnTo>
                  <a:lnTo>
                    <a:pt x="12954" y="321945"/>
                  </a:lnTo>
                  <a:lnTo>
                    <a:pt x="26911" y="331419"/>
                  </a:lnTo>
                  <a:lnTo>
                    <a:pt x="43853" y="334899"/>
                  </a:lnTo>
                  <a:lnTo>
                    <a:pt x="43853" y="0"/>
                  </a:lnTo>
                  <a:close/>
                </a:path>
                <a:path w="4112894" h="1925954">
                  <a:moveTo>
                    <a:pt x="4112590" y="827290"/>
                  </a:moveTo>
                  <a:lnTo>
                    <a:pt x="4109110" y="810348"/>
                  </a:lnTo>
                  <a:lnTo>
                    <a:pt x="4099636" y="796404"/>
                  </a:lnTo>
                  <a:lnTo>
                    <a:pt x="4085679" y="786930"/>
                  </a:lnTo>
                  <a:lnTo>
                    <a:pt x="4068737" y="783437"/>
                  </a:lnTo>
                  <a:lnTo>
                    <a:pt x="4068737" y="1754276"/>
                  </a:lnTo>
                  <a:lnTo>
                    <a:pt x="4085679" y="1750783"/>
                  </a:lnTo>
                  <a:lnTo>
                    <a:pt x="4099636" y="1741322"/>
                  </a:lnTo>
                  <a:lnTo>
                    <a:pt x="4109110" y="1727365"/>
                  </a:lnTo>
                  <a:lnTo>
                    <a:pt x="4112590" y="1710423"/>
                  </a:lnTo>
                  <a:lnTo>
                    <a:pt x="4112590" y="827290"/>
                  </a:lnTo>
                  <a:close/>
                </a:path>
              </a:pathLst>
            </a:custGeom>
            <a:solidFill>
              <a:srgbClr val="B8B8B8"/>
            </a:solidFill>
          </p:spPr>
          <p:txBody>
            <a:bodyPr wrap="square" lIns="0" tIns="0" rIns="0" bIns="0" rtlCol="0"/>
            <a:lstStyle/>
            <a:p>
              <a:endParaRPr/>
            </a:p>
          </p:txBody>
        </p:sp>
        <p:sp>
          <p:nvSpPr>
            <p:cNvPr id="9" name="object 9"/>
            <p:cNvSpPr/>
            <p:nvPr/>
          </p:nvSpPr>
          <p:spPr>
            <a:xfrm>
              <a:off x="13843809" y="1869490"/>
              <a:ext cx="4025265" cy="8135620"/>
            </a:xfrm>
            <a:custGeom>
              <a:avLst/>
              <a:gdLst/>
              <a:ahLst/>
              <a:cxnLst/>
              <a:rect l="l" t="t" r="r" b="b"/>
              <a:pathLst>
                <a:path w="4025265" h="8135620">
                  <a:moveTo>
                    <a:pt x="3428825" y="8135483"/>
                  </a:moveTo>
                  <a:lnTo>
                    <a:pt x="596058" y="8135483"/>
                  </a:lnTo>
                  <a:lnTo>
                    <a:pt x="547208" y="8133506"/>
                  </a:lnTo>
                  <a:lnTo>
                    <a:pt x="499439" y="8127675"/>
                  </a:lnTo>
                  <a:lnTo>
                    <a:pt x="452904" y="8118145"/>
                  </a:lnTo>
                  <a:lnTo>
                    <a:pt x="407759" y="8105070"/>
                  </a:lnTo>
                  <a:lnTo>
                    <a:pt x="364157" y="8088605"/>
                  </a:lnTo>
                  <a:lnTo>
                    <a:pt x="322252" y="8068902"/>
                  </a:lnTo>
                  <a:lnTo>
                    <a:pt x="282198" y="8046117"/>
                  </a:lnTo>
                  <a:lnTo>
                    <a:pt x="244148" y="8020403"/>
                  </a:lnTo>
                  <a:lnTo>
                    <a:pt x="208258" y="7991913"/>
                  </a:lnTo>
                  <a:lnTo>
                    <a:pt x="174681" y="7960803"/>
                  </a:lnTo>
                  <a:lnTo>
                    <a:pt x="143570" y="7927226"/>
                  </a:lnTo>
                  <a:lnTo>
                    <a:pt x="115081" y="7891335"/>
                  </a:lnTo>
                  <a:lnTo>
                    <a:pt x="89366" y="7853286"/>
                  </a:lnTo>
                  <a:lnTo>
                    <a:pt x="66581" y="7813232"/>
                  </a:lnTo>
                  <a:lnTo>
                    <a:pt x="46878" y="7771327"/>
                  </a:lnTo>
                  <a:lnTo>
                    <a:pt x="30412" y="7727725"/>
                  </a:lnTo>
                  <a:lnTo>
                    <a:pt x="17338" y="7682580"/>
                  </a:lnTo>
                  <a:lnTo>
                    <a:pt x="7808" y="7636046"/>
                  </a:lnTo>
                  <a:lnTo>
                    <a:pt x="1977" y="7588277"/>
                  </a:lnTo>
                  <a:lnTo>
                    <a:pt x="80" y="7541419"/>
                  </a:lnTo>
                  <a:lnTo>
                    <a:pt x="0" y="596057"/>
                  </a:lnTo>
                  <a:lnTo>
                    <a:pt x="747" y="565874"/>
                  </a:lnTo>
                  <a:lnTo>
                    <a:pt x="6728" y="505508"/>
                  </a:lnTo>
                  <a:lnTo>
                    <a:pt x="14982" y="461807"/>
                  </a:lnTo>
                  <a:lnTo>
                    <a:pt x="25915" y="418635"/>
                  </a:lnTo>
                  <a:lnTo>
                    <a:pt x="41365" y="377768"/>
                  </a:lnTo>
                  <a:lnTo>
                    <a:pt x="59805" y="336901"/>
                  </a:lnTo>
                  <a:lnTo>
                    <a:pt x="80270" y="299336"/>
                  </a:lnTo>
                  <a:lnTo>
                    <a:pt x="102914" y="263142"/>
                  </a:lnTo>
                  <a:lnTo>
                    <a:pt x="132256" y="221652"/>
                  </a:lnTo>
                  <a:lnTo>
                    <a:pt x="160539" y="188759"/>
                  </a:lnTo>
                  <a:lnTo>
                    <a:pt x="185894" y="164152"/>
                  </a:lnTo>
                  <a:lnTo>
                    <a:pt x="206826" y="144840"/>
                  </a:lnTo>
                  <a:lnTo>
                    <a:pt x="256870" y="105694"/>
                  </a:lnTo>
                  <a:lnTo>
                    <a:pt x="299181" y="79054"/>
                  </a:lnTo>
                  <a:lnTo>
                    <a:pt x="343969" y="55872"/>
                  </a:lnTo>
                  <a:lnTo>
                    <a:pt x="390976" y="36381"/>
                  </a:lnTo>
                  <a:lnTo>
                    <a:pt x="439945" y="20814"/>
                  </a:lnTo>
                  <a:lnTo>
                    <a:pt x="490620" y="9406"/>
                  </a:lnTo>
                  <a:lnTo>
                    <a:pt x="542743" y="2390"/>
                  </a:lnTo>
                  <a:lnTo>
                    <a:pt x="596058" y="0"/>
                  </a:lnTo>
                  <a:lnTo>
                    <a:pt x="3430818" y="0"/>
                  </a:lnTo>
                  <a:lnTo>
                    <a:pt x="3484050" y="2308"/>
                  </a:lnTo>
                  <a:lnTo>
                    <a:pt x="3535975" y="9126"/>
                  </a:lnTo>
                  <a:lnTo>
                    <a:pt x="3586404" y="20289"/>
                  </a:lnTo>
                  <a:lnTo>
                    <a:pt x="3635152" y="35633"/>
                  </a:lnTo>
                  <a:lnTo>
                    <a:pt x="3645408" y="39870"/>
                  </a:lnTo>
                  <a:lnTo>
                    <a:pt x="596058" y="39870"/>
                  </a:lnTo>
                  <a:lnTo>
                    <a:pt x="548097" y="41913"/>
                  </a:lnTo>
                  <a:lnTo>
                    <a:pt x="501263" y="47932"/>
                  </a:lnTo>
                  <a:lnTo>
                    <a:pt x="455725" y="57761"/>
                  </a:lnTo>
                  <a:lnTo>
                    <a:pt x="411650" y="71236"/>
                  </a:lnTo>
                  <a:lnTo>
                    <a:pt x="369206" y="88189"/>
                  </a:lnTo>
                  <a:lnTo>
                    <a:pt x="328560" y="108455"/>
                  </a:lnTo>
                  <a:lnTo>
                    <a:pt x="289854" y="131869"/>
                  </a:lnTo>
                  <a:lnTo>
                    <a:pt x="253302" y="158265"/>
                  </a:lnTo>
                  <a:lnTo>
                    <a:pt x="219050" y="187477"/>
                  </a:lnTo>
                  <a:lnTo>
                    <a:pt x="187266" y="219340"/>
                  </a:lnTo>
                  <a:lnTo>
                    <a:pt x="158117" y="253688"/>
                  </a:lnTo>
                  <a:lnTo>
                    <a:pt x="131770" y="290355"/>
                  </a:lnTo>
                  <a:lnTo>
                    <a:pt x="108393" y="329176"/>
                  </a:lnTo>
                  <a:lnTo>
                    <a:pt x="88153" y="369985"/>
                  </a:lnTo>
                  <a:lnTo>
                    <a:pt x="71218" y="412616"/>
                  </a:lnTo>
                  <a:lnTo>
                    <a:pt x="57755" y="456904"/>
                  </a:lnTo>
                  <a:lnTo>
                    <a:pt x="47931" y="502682"/>
                  </a:lnTo>
                  <a:lnTo>
                    <a:pt x="41914" y="549787"/>
                  </a:lnTo>
                  <a:lnTo>
                    <a:pt x="39955" y="596057"/>
                  </a:lnTo>
                  <a:lnTo>
                    <a:pt x="39871" y="7541419"/>
                  </a:lnTo>
                  <a:lnTo>
                    <a:pt x="41914" y="7589385"/>
                  </a:lnTo>
                  <a:lnTo>
                    <a:pt x="47931" y="7636222"/>
                  </a:lnTo>
                  <a:lnTo>
                    <a:pt x="57755" y="7681763"/>
                  </a:lnTo>
                  <a:lnTo>
                    <a:pt x="71218" y="7725841"/>
                  </a:lnTo>
                  <a:lnTo>
                    <a:pt x="88153" y="7768289"/>
                  </a:lnTo>
                  <a:lnTo>
                    <a:pt x="108393" y="7808939"/>
                  </a:lnTo>
                  <a:lnTo>
                    <a:pt x="131770" y="7847623"/>
                  </a:lnTo>
                  <a:lnTo>
                    <a:pt x="158117" y="7884175"/>
                  </a:lnTo>
                  <a:lnTo>
                    <a:pt x="187266" y="7918427"/>
                  </a:lnTo>
                  <a:lnTo>
                    <a:pt x="219050" y="7950211"/>
                  </a:lnTo>
                  <a:lnTo>
                    <a:pt x="253302" y="7979360"/>
                  </a:lnTo>
                  <a:lnTo>
                    <a:pt x="289854" y="8005707"/>
                  </a:lnTo>
                  <a:lnTo>
                    <a:pt x="328538" y="8029084"/>
                  </a:lnTo>
                  <a:lnTo>
                    <a:pt x="369188" y="8049324"/>
                  </a:lnTo>
                  <a:lnTo>
                    <a:pt x="411636" y="8066259"/>
                  </a:lnTo>
                  <a:lnTo>
                    <a:pt x="455714" y="8079722"/>
                  </a:lnTo>
                  <a:lnTo>
                    <a:pt x="501255" y="8089546"/>
                  </a:lnTo>
                  <a:lnTo>
                    <a:pt x="548092" y="8095564"/>
                  </a:lnTo>
                  <a:lnTo>
                    <a:pt x="596058" y="8097606"/>
                  </a:lnTo>
                  <a:lnTo>
                    <a:pt x="3636889" y="8097606"/>
                  </a:lnTo>
                  <a:lnTo>
                    <a:pt x="3617123" y="8105070"/>
                  </a:lnTo>
                  <a:lnTo>
                    <a:pt x="3571978" y="8118145"/>
                  </a:lnTo>
                  <a:lnTo>
                    <a:pt x="3525444" y="8127675"/>
                  </a:lnTo>
                  <a:lnTo>
                    <a:pt x="3477675" y="8133506"/>
                  </a:lnTo>
                  <a:lnTo>
                    <a:pt x="3428825" y="8135483"/>
                  </a:lnTo>
                  <a:close/>
                </a:path>
                <a:path w="4025265" h="8135620">
                  <a:moveTo>
                    <a:pt x="3636889" y="8097606"/>
                  </a:moveTo>
                  <a:lnTo>
                    <a:pt x="3428825" y="8097606"/>
                  </a:lnTo>
                  <a:lnTo>
                    <a:pt x="3476790" y="8095564"/>
                  </a:lnTo>
                  <a:lnTo>
                    <a:pt x="3523627" y="8089546"/>
                  </a:lnTo>
                  <a:lnTo>
                    <a:pt x="3569168" y="8079722"/>
                  </a:lnTo>
                  <a:lnTo>
                    <a:pt x="3613246" y="8066259"/>
                  </a:lnTo>
                  <a:lnTo>
                    <a:pt x="3655694" y="8049324"/>
                  </a:lnTo>
                  <a:lnTo>
                    <a:pt x="3696344" y="8029084"/>
                  </a:lnTo>
                  <a:lnTo>
                    <a:pt x="3735029" y="8005707"/>
                  </a:lnTo>
                  <a:lnTo>
                    <a:pt x="3771580" y="7979360"/>
                  </a:lnTo>
                  <a:lnTo>
                    <a:pt x="3805832" y="7950211"/>
                  </a:lnTo>
                  <a:lnTo>
                    <a:pt x="3837616" y="7918427"/>
                  </a:lnTo>
                  <a:lnTo>
                    <a:pt x="3866765" y="7884175"/>
                  </a:lnTo>
                  <a:lnTo>
                    <a:pt x="3893112" y="7847623"/>
                  </a:lnTo>
                  <a:lnTo>
                    <a:pt x="3916489" y="7808939"/>
                  </a:lnTo>
                  <a:lnTo>
                    <a:pt x="3936729" y="7768289"/>
                  </a:lnTo>
                  <a:lnTo>
                    <a:pt x="3953665" y="7725841"/>
                  </a:lnTo>
                  <a:lnTo>
                    <a:pt x="3967128" y="7681763"/>
                  </a:lnTo>
                  <a:lnTo>
                    <a:pt x="3976952" y="7636222"/>
                  </a:lnTo>
                  <a:lnTo>
                    <a:pt x="3982969" y="7589385"/>
                  </a:lnTo>
                  <a:lnTo>
                    <a:pt x="3985012" y="7541419"/>
                  </a:lnTo>
                  <a:lnTo>
                    <a:pt x="3985012" y="596057"/>
                  </a:lnTo>
                  <a:lnTo>
                    <a:pt x="3982969" y="548092"/>
                  </a:lnTo>
                  <a:lnTo>
                    <a:pt x="3976952" y="501255"/>
                  </a:lnTo>
                  <a:lnTo>
                    <a:pt x="3967128" y="455713"/>
                  </a:lnTo>
                  <a:lnTo>
                    <a:pt x="3953665" y="411635"/>
                  </a:lnTo>
                  <a:lnTo>
                    <a:pt x="3936729" y="369187"/>
                  </a:lnTo>
                  <a:lnTo>
                    <a:pt x="3916489" y="328537"/>
                  </a:lnTo>
                  <a:lnTo>
                    <a:pt x="3893112" y="289853"/>
                  </a:lnTo>
                  <a:lnTo>
                    <a:pt x="3866765" y="253301"/>
                  </a:lnTo>
                  <a:lnTo>
                    <a:pt x="3837616" y="219049"/>
                  </a:lnTo>
                  <a:lnTo>
                    <a:pt x="3805832" y="187265"/>
                  </a:lnTo>
                  <a:lnTo>
                    <a:pt x="3771580" y="158116"/>
                  </a:lnTo>
                  <a:lnTo>
                    <a:pt x="3735029" y="131769"/>
                  </a:lnTo>
                  <a:lnTo>
                    <a:pt x="3696322" y="108392"/>
                  </a:lnTo>
                  <a:lnTo>
                    <a:pt x="3655676" y="88152"/>
                  </a:lnTo>
                  <a:lnTo>
                    <a:pt x="3613232" y="71217"/>
                  </a:lnTo>
                  <a:lnTo>
                    <a:pt x="3569158" y="57754"/>
                  </a:lnTo>
                  <a:lnTo>
                    <a:pt x="3523620" y="47930"/>
                  </a:lnTo>
                  <a:lnTo>
                    <a:pt x="3476786" y="41913"/>
                  </a:lnTo>
                  <a:lnTo>
                    <a:pt x="3428825" y="39870"/>
                  </a:lnTo>
                  <a:lnTo>
                    <a:pt x="3645408" y="39870"/>
                  </a:lnTo>
                  <a:lnTo>
                    <a:pt x="3682031" y="54996"/>
                  </a:lnTo>
                  <a:lnTo>
                    <a:pt x="3726854" y="78213"/>
                  </a:lnTo>
                  <a:lnTo>
                    <a:pt x="3769434" y="105122"/>
                  </a:lnTo>
                  <a:lnTo>
                    <a:pt x="3809584" y="135558"/>
                  </a:lnTo>
                  <a:lnTo>
                    <a:pt x="3840981" y="163311"/>
                  </a:lnTo>
                  <a:lnTo>
                    <a:pt x="3880103" y="205579"/>
                  </a:lnTo>
                  <a:lnTo>
                    <a:pt x="3907266" y="239220"/>
                  </a:lnTo>
                  <a:lnTo>
                    <a:pt x="3931655" y="275103"/>
                  </a:lnTo>
                  <a:lnTo>
                    <a:pt x="3953863" y="311235"/>
                  </a:lnTo>
                  <a:lnTo>
                    <a:pt x="3975979" y="356681"/>
                  </a:lnTo>
                  <a:lnTo>
                    <a:pt x="3992300" y="397734"/>
                  </a:lnTo>
                  <a:lnTo>
                    <a:pt x="4006691" y="447541"/>
                  </a:lnTo>
                  <a:lnTo>
                    <a:pt x="4018153" y="505228"/>
                  </a:lnTo>
                  <a:lnTo>
                    <a:pt x="4024134" y="565033"/>
                  </a:lnTo>
                  <a:lnTo>
                    <a:pt x="4024882" y="596057"/>
                  </a:lnTo>
                  <a:lnTo>
                    <a:pt x="4024801" y="7541419"/>
                  </a:lnTo>
                  <a:lnTo>
                    <a:pt x="4022904" y="7588277"/>
                  </a:lnTo>
                  <a:lnTo>
                    <a:pt x="4017073" y="7636046"/>
                  </a:lnTo>
                  <a:lnTo>
                    <a:pt x="4007543" y="7682580"/>
                  </a:lnTo>
                  <a:lnTo>
                    <a:pt x="3994469" y="7727725"/>
                  </a:lnTo>
                  <a:lnTo>
                    <a:pt x="3978003" y="7771327"/>
                  </a:lnTo>
                  <a:lnTo>
                    <a:pt x="3958301" y="7813232"/>
                  </a:lnTo>
                  <a:lnTo>
                    <a:pt x="3935515" y="7853286"/>
                  </a:lnTo>
                  <a:lnTo>
                    <a:pt x="3909801" y="7891335"/>
                  </a:lnTo>
                  <a:lnTo>
                    <a:pt x="3881312" y="7927226"/>
                  </a:lnTo>
                  <a:lnTo>
                    <a:pt x="3850201" y="7960803"/>
                  </a:lnTo>
                  <a:lnTo>
                    <a:pt x="3816624" y="7991913"/>
                  </a:lnTo>
                  <a:lnTo>
                    <a:pt x="3780734" y="8020403"/>
                  </a:lnTo>
                  <a:lnTo>
                    <a:pt x="3742685" y="8046117"/>
                  </a:lnTo>
                  <a:lnTo>
                    <a:pt x="3702631" y="8068902"/>
                  </a:lnTo>
                  <a:lnTo>
                    <a:pt x="3660725" y="8088605"/>
                  </a:lnTo>
                  <a:lnTo>
                    <a:pt x="3636889" y="8097606"/>
                  </a:lnTo>
                  <a:close/>
                </a:path>
              </a:pathLst>
            </a:custGeom>
            <a:solidFill>
              <a:srgbClr val="E8E8E8"/>
            </a:solidFill>
          </p:spPr>
          <p:txBody>
            <a:bodyPr wrap="square" lIns="0" tIns="0" rIns="0" bIns="0" rtlCol="0"/>
            <a:lstStyle/>
            <a:p>
              <a:endParaRPr/>
            </a:p>
          </p:txBody>
        </p:sp>
        <p:pic>
          <p:nvPicPr>
            <p:cNvPr id="10" name="object 10"/>
            <p:cNvPicPr/>
            <p:nvPr/>
          </p:nvPicPr>
          <p:blipFill>
            <a:blip r:embed="rId4" cstate="print">
              <a:duotone>
                <a:prstClr val="black"/>
                <a:schemeClr val="accent3">
                  <a:tint val="45000"/>
                  <a:satMod val="400000"/>
                </a:schemeClr>
              </a:duotone>
            </a:blip>
            <a:stretch>
              <a:fillRect/>
            </a:stretch>
          </p:blipFill>
          <p:spPr>
            <a:xfrm>
              <a:off x="8039548" y="4620992"/>
              <a:ext cx="5848349" cy="4200524"/>
            </a:xfrm>
            <a:prstGeom prst="rect">
              <a:avLst/>
            </a:prstGeom>
            <a:grpFill/>
          </p:spPr>
        </p:pic>
        <p:sp>
          <p:nvSpPr>
            <p:cNvPr id="11" name="object 11"/>
            <p:cNvSpPr/>
            <p:nvPr/>
          </p:nvSpPr>
          <p:spPr>
            <a:xfrm>
              <a:off x="8394726" y="5309790"/>
              <a:ext cx="5140325" cy="2820035"/>
            </a:xfrm>
            <a:custGeom>
              <a:avLst/>
              <a:gdLst/>
              <a:ahLst/>
              <a:cxnLst/>
              <a:rect l="l" t="t" r="r" b="b"/>
              <a:pathLst>
                <a:path w="5140325" h="2820034">
                  <a:moveTo>
                    <a:pt x="4663590" y="2819921"/>
                  </a:moveTo>
                  <a:lnTo>
                    <a:pt x="476249" y="2819921"/>
                  </a:lnTo>
                  <a:lnTo>
                    <a:pt x="427556" y="2817462"/>
                  </a:lnTo>
                  <a:lnTo>
                    <a:pt x="380268" y="2810245"/>
                  </a:lnTo>
                  <a:lnTo>
                    <a:pt x="334627" y="2798509"/>
                  </a:lnTo>
                  <a:lnTo>
                    <a:pt x="290871" y="2782495"/>
                  </a:lnTo>
                  <a:lnTo>
                    <a:pt x="249240" y="2762440"/>
                  </a:lnTo>
                  <a:lnTo>
                    <a:pt x="209974" y="2738585"/>
                  </a:lnTo>
                  <a:lnTo>
                    <a:pt x="173310" y="2711168"/>
                  </a:lnTo>
                  <a:lnTo>
                    <a:pt x="139490" y="2680430"/>
                  </a:lnTo>
                  <a:lnTo>
                    <a:pt x="108752" y="2646610"/>
                  </a:lnTo>
                  <a:lnTo>
                    <a:pt x="81335" y="2609947"/>
                  </a:lnTo>
                  <a:lnTo>
                    <a:pt x="57480" y="2570680"/>
                  </a:lnTo>
                  <a:lnTo>
                    <a:pt x="37425" y="2529049"/>
                  </a:lnTo>
                  <a:lnTo>
                    <a:pt x="21411" y="2485293"/>
                  </a:lnTo>
                  <a:lnTo>
                    <a:pt x="9675" y="2439652"/>
                  </a:lnTo>
                  <a:lnTo>
                    <a:pt x="2458" y="2392364"/>
                  </a:lnTo>
                  <a:lnTo>
                    <a:pt x="0" y="2343673"/>
                  </a:lnTo>
                  <a:lnTo>
                    <a:pt x="0" y="476247"/>
                  </a:lnTo>
                  <a:lnTo>
                    <a:pt x="2458" y="427556"/>
                  </a:lnTo>
                  <a:lnTo>
                    <a:pt x="9675" y="380268"/>
                  </a:lnTo>
                  <a:lnTo>
                    <a:pt x="21411" y="334627"/>
                  </a:lnTo>
                  <a:lnTo>
                    <a:pt x="37425" y="290871"/>
                  </a:lnTo>
                  <a:lnTo>
                    <a:pt x="57480" y="249240"/>
                  </a:lnTo>
                  <a:lnTo>
                    <a:pt x="81335" y="209973"/>
                  </a:lnTo>
                  <a:lnTo>
                    <a:pt x="108752" y="173310"/>
                  </a:lnTo>
                  <a:lnTo>
                    <a:pt x="139490" y="139490"/>
                  </a:lnTo>
                  <a:lnTo>
                    <a:pt x="173310" y="108752"/>
                  </a:lnTo>
                  <a:lnTo>
                    <a:pt x="209974" y="81335"/>
                  </a:lnTo>
                  <a:lnTo>
                    <a:pt x="249240" y="57480"/>
                  </a:lnTo>
                  <a:lnTo>
                    <a:pt x="290871" y="37426"/>
                  </a:lnTo>
                  <a:lnTo>
                    <a:pt x="334627" y="21411"/>
                  </a:lnTo>
                  <a:lnTo>
                    <a:pt x="380268" y="9675"/>
                  </a:lnTo>
                  <a:lnTo>
                    <a:pt x="427556" y="2458"/>
                  </a:lnTo>
                  <a:lnTo>
                    <a:pt x="476249" y="0"/>
                  </a:lnTo>
                  <a:lnTo>
                    <a:pt x="4663590" y="0"/>
                  </a:lnTo>
                  <a:lnTo>
                    <a:pt x="4712284" y="2458"/>
                  </a:lnTo>
                  <a:lnTo>
                    <a:pt x="4759571" y="9675"/>
                  </a:lnTo>
                  <a:lnTo>
                    <a:pt x="4805212" y="21411"/>
                  </a:lnTo>
                  <a:lnTo>
                    <a:pt x="4848968" y="37426"/>
                  </a:lnTo>
                  <a:lnTo>
                    <a:pt x="4890599" y="57480"/>
                  </a:lnTo>
                  <a:lnTo>
                    <a:pt x="4929866" y="81335"/>
                  </a:lnTo>
                  <a:lnTo>
                    <a:pt x="4966529" y="108752"/>
                  </a:lnTo>
                  <a:lnTo>
                    <a:pt x="5000350" y="139490"/>
                  </a:lnTo>
                  <a:lnTo>
                    <a:pt x="5031088" y="173310"/>
                  </a:lnTo>
                  <a:lnTo>
                    <a:pt x="5058504" y="209973"/>
                  </a:lnTo>
                  <a:lnTo>
                    <a:pt x="5082360" y="249240"/>
                  </a:lnTo>
                  <a:lnTo>
                    <a:pt x="5102414" y="290871"/>
                  </a:lnTo>
                  <a:lnTo>
                    <a:pt x="5118429" y="334627"/>
                  </a:lnTo>
                  <a:lnTo>
                    <a:pt x="5130165" y="380268"/>
                  </a:lnTo>
                  <a:lnTo>
                    <a:pt x="5137382" y="427556"/>
                  </a:lnTo>
                  <a:lnTo>
                    <a:pt x="5139840" y="476247"/>
                  </a:lnTo>
                  <a:lnTo>
                    <a:pt x="5139840" y="2343673"/>
                  </a:lnTo>
                  <a:lnTo>
                    <a:pt x="5137382" y="2392364"/>
                  </a:lnTo>
                  <a:lnTo>
                    <a:pt x="5130165" y="2439652"/>
                  </a:lnTo>
                  <a:lnTo>
                    <a:pt x="5118429" y="2485293"/>
                  </a:lnTo>
                  <a:lnTo>
                    <a:pt x="5102414" y="2529049"/>
                  </a:lnTo>
                  <a:lnTo>
                    <a:pt x="5082360" y="2570680"/>
                  </a:lnTo>
                  <a:lnTo>
                    <a:pt x="5058504" y="2609947"/>
                  </a:lnTo>
                  <a:lnTo>
                    <a:pt x="5031088" y="2646610"/>
                  </a:lnTo>
                  <a:lnTo>
                    <a:pt x="5000350" y="2680430"/>
                  </a:lnTo>
                  <a:lnTo>
                    <a:pt x="4966529" y="2711168"/>
                  </a:lnTo>
                  <a:lnTo>
                    <a:pt x="4929866" y="2738585"/>
                  </a:lnTo>
                  <a:lnTo>
                    <a:pt x="4890599" y="2762440"/>
                  </a:lnTo>
                  <a:lnTo>
                    <a:pt x="4848968" y="2782495"/>
                  </a:lnTo>
                  <a:lnTo>
                    <a:pt x="4805212" y="2798509"/>
                  </a:lnTo>
                  <a:lnTo>
                    <a:pt x="4759571" y="2810245"/>
                  </a:lnTo>
                  <a:lnTo>
                    <a:pt x="4712284" y="2817462"/>
                  </a:lnTo>
                  <a:lnTo>
                    <a:pt x="4663590" y="2819921"/>
                  </a:lnTo>
                  <a:close/>
                </a:path>
              </a:pathLst>
            </a:custGeom>
            <a:solidFill>
              <a:srgbClr val="FFFFFF"/>
            </a:solidFill>
          </p:spPr>
          <p:txBody>
            <a:bodyPr wrap="square" lIns="0" tIns="0" rIns="0" bIns="0" rtlCol="0"/>
            <a:lstStyle/>
            <a:p>
              <a:endParaRPr/>
            </a:p>
          </p:txBody>
        </p:sp>
      </p:grpSp>
      <p:sp>
        <p:nvSpPr>
          <p:cNvPr id="12" name="object 12"/>
          <p:cNvSpPr txBox="1"/>
          <p:nvPr/>
        </p:nvSpPr>
        <p:spPr>
          <a:xfrm>
            <a:off x="1026407" y="518308"/>
            <a:ext cx="291465" cy="208279"/>
          </a:xfrm>
          <a:prstGeom prst="rect">
            <a:avLst/>
          </a:prstGeom>
        </p:spPr>
        <p:txBody>
          <a:bodyPr vert="horz" wrap="square" lIns="0" tIns="12700" rIns="0" bIns="0" rtlCol="0">
            <a:spAutoFit/>
          </a:bodyPr>
          <a:lstStyle/>
          <a:p>
            <a:pPr marL="12700">
              <a:lnSpc>
                <a:spcPct val="100000"/>
              </a:lnSpc>
              <a:spcBef>
                <a:spcPts val="100"/>
              </a:spcBef>
            </a:pPr>
            <a:r>
              <a:rPr sz="1200" spc="-70" dirty="0">
                <a:solidFill>
                  <a:srgbClr val="1F2020"/>
                </a:solidFill>
                <a:latin typeface="Verdana"/>
                <a:cs typeface="Verdana"/>
              </a:rPr>
              <a:t>eTC</a:t>
            </a:r>
            <a:endParaRPr sz="1200">
              <a:latin typeface="Verdana"/>
              <a:cs typeface="Verdana"/>
            </a:endParaRPr>
          </a:p>
        </p:txBody>
      </p:sp>
      <p:sp>
        <p:nvSpPr>
          <p:cNvPr id="13" name="object 13"/>
          <p:cNvSpPr txBox="1"/>
          <p:nvPr/>
        </p:nvSpPr>
        <p:spPr>
          <a:xfrm>
            <a:off x="15928140" y="518308"/>
            <a:ext cx="573405" cy="208279"/>
          </a:xfrm>
          <a:prstGeom prst="rect">
            <a:avLst/>
          </a:prstGeom>
        </p:spPr>
        <p:txBody>
          <a:bodyPr vert="horz" wrap="square" lIns="0" tIns="12700" rIns="0" bIns="0" rtlCol="0">
            <a:spAutoFit/>
          </a:bodyPr>
          <a:lstStyle/>
          <a:p>
            <a:pPr marL="12700">
              <a:lnSpc>
                <a:spcPct val="100000"/>
              </a:lnSpc>
              <a:spcBef>
                <a:spcPts val="100"/>
              </a:spcBef>
            </a:pPr>
            <a:r>
              <a:rPr sz="1200" spc="-45" dirty="0">
                <a:solidFill>
                  <a:srgbClr val="1F2020"/>
                </a:solidFill>
                <a:latin typeface="Verdana"/>
                <a:cs typeface="Verdana"/>
              </a:rPr>
              <a:t>Contact</a:t>
            </a:r>
            <a:endParaRPr sz="1200">
              <a:latin typeface="Verdana"/>
              <a:cs typeface="Verdana"/>
            </a:endParaRPr>
          </a:p>
        </p:txBody>
      </p:sp>
      <p:sp>
        <p:nvSpPr>
          <p:cNvPr id="14" name="object 14"/>
          <p:cNvSpPr txBox="1"/>
          <p:nvPr/>
        </p:nvSpPr>
        <p:spPr>
          <a:xfrm>
            <a:off x="14372344" y="518308"/>
            <a:ext cx="678180" cy="208279"/>
          </a:xfrm>
          <a:prstGeom prst="rect">
            <a:avLst/>
          </a:prstGeom>
        </p:spPr>
        <p:txBody>
          <a:bodyPr vert="horz" wrap="square" lIns="0" tIns="12700" rIns="0" bIns="0" rtlCol="0">
            <a:spAutoFit/>
          </a:bodyPr>
          <a:lstStyle/>
          <a:p>
            <a:pPr marL="12700">
              <a:lnSpc>
                <a:spcPct val="100000"/>
              </a:lnSpc>
              <a:spcBef>
                <a:spcPts val="100"/>
              </a:spcBef>
            </a:pPr>
            <a:r>
              <a:rPr sz="1200" spc="-30" dirty="0">
                <a:solidFill>
                  <a:srgbClr val="1F2020"/>
                </a:solidFill>
                <a:latin typeface="Verdana"/>
                <a:cs typeface="Verdana"/>
              </a:rPr>
              <a:t>About</a:t>
            </a:r>
            <a:r>
              <a:rPr sz="1200" spc="-114" dirty="0">
                <a:solidFill>
                  <a:srgbClr val="1F2020"/>
                </a:solidFill>
                <a:latin typeface="Verdana"/>
                <a:cs typeface="Verdana"/>
              </a:rPr>
              <a:t> </a:t>
            </a:r>
            <a:r>
              <a:rPr sz="1200" spc="-30" dirty="0">
                <a:solidFill>
                  <a:srgbClr val="1F2020"/>
                </a:solidFill>
                <a:latin typeface="Verdana"/>
                <a:cs typeface="Verdana"/>
              </a:rPr>
              <a:t>Us</a:t>
            </a:r>
            <a:endParaRPr sz="1200">
              <a:latin typeface="Verdana"/>
              <a:cs typeface="Verdana"/>
            </a:endParaRPr>
          </a:p>
        </p:txBody>
      </p:sp>
      <p:sp>
        <p:nvSpPr>
          <p:cNvPr id="15" name="object 15"/>
          <p:cNvSpPr txBox="1"/>
          <p:nvPr/>
        </p:nvSpPr>
        <p:spPr>
          <a:xfrm>
            <a:off x="13141588" y="518308"/>
            <a:ext cx="448309" cy="208279"/>
          </a:xfrm>
          <a:prstGeom prst="rect">
            <a:avLst/>
          </a:prstGeom>
        </p:spPr>
        <p:txBody>
          <a:bodyPr vert="horz" wrap="square" lIns="0" tIns="12700" rIns="0" bIns="0" rtlCol="0">
            <a:spAutoFit/>
          </a:bodyPr>
          <a:lstStyle/>
          <a:p>
            <a:pPr marL="12700">
              <a:lnSpc>
                <a:spcPct val="100000"/>
              </a:lnSpc>
              <a:spcBef>
                <a:spcPts val="100"/>
              </a:spcBef>
            </a:pPr>
            <a:r>
              <a:rPr sz="1200" spc="-20" dirty="0">
                <a:solidFill>
                  <a:srgbClr val="1F2020"/>
                </a:solidFill>
                <a:latin typeface="Verdana"/>
                <a:cs typeface="Verdana"/>
              </a:rPr>
              <a:t>Photo</a:t>
            </a:r>
            <a:endParaRPr sz="1200" dirty="0">
              <a:latin typeface="Verdana"/>
              <a:cs typeface="Verdana"/>
            </a:endParaRPr>
          </a:p>
        </p:txBody>
      </p:sp>
      <p:sp>
        <p:nvSpPr>
          <p:cNvPr id="16" name="object 16"/>
          <p:cNvSpPr txBox="1"/>
          <p:nvPr/>
        </p:nvSpPr>
        <p:spPr>
          <a:xfrm>
            <a:off x="11885828" y="518308"/>
            <a:ext cx="456565" cy="228268"/>
          </a:xfrm>
          <a:prstGeom prst="rect">
            <a:avLst/>
          </a:prstGeom>
        </p:spPr>
        <p:txBody>
          <a:bodyPr vert="horz" wrap="square" lIns="0" tIns="12700" rIns="0" bIns="0" rtlCol="0">
            <a:spAutoFit/>
          </a:bodyPr>
          <a:lstStyle/>
          <a:p>
            <a:pPr marL="12700">
              <a:lnSpc>
                <a:spcPct val="100000"/>
              </a:lnSpc>
              <a:spcBef>
                <a:spcPts val="100"/>
              </a:spcBef>
            </a:pPr>
            <a:r>
              <a:rPr sz="1400" spc="-35" dirty="0">
                <a:solidFill>
                  <a:srgbClr val="1F2020"/>
                </a:solidFill>
                <a:latin typeface="Tahoma" panose="020B0604030504040204" pitchFamily="34" charset="0"/>
                <a:ea typeface="Tahoma" panose="020B0604030504040204" pitchFamily="34" charset="0"/>
                <a:cs typeface="Tahoma" panose="020B0604030504040204" pitchFamily="34" charset="0"/>
              </a:rPr>
              <a:t>Home</a:t>
            </a:r>
            <a:endParaRPr sz="1400" dirty="0">
              <a:latin typeface="Tahoma" panose="020B0604030504040204" pitchFamily="34" charset="0"/>
              <a:ea typeface="Tahoma" panose="020B0604030504040204" pitchFamily="34" charset="0"/>
              <a:cs typeface="Tahoma" panose="020B0604030504040204" pitchFamily="34" charset="0"/>
            </a:endParaRPr>
          </a:p>
        </p:txBody>
      </p:sp>
      <p:sp>
        <p:nvSpPr>
          <p:cNvPr id="17" name="object 17"/>
          <p:cNvSpPr txBox="1"/>
          <p:nvPr/>
        </p:nvSpPr>
        <p:spPr>
          <a:xfrm>
            <a:off x="2062255" y="3172612"/>
            <a:ext cx="7839749" cy="3110865"/>
          </a:xfrm>
          <a:prstGeom prst="rect">
            <a:avLst/>
          </a:prstGeom>
        </p:spPr>
        <p:txBody>
          <a:bodyPr vert="horz" wrap="square" lIns="0" tIns="12065" rIns="0" bIns="0" rtlCol="0">
            <a:spAutoFit/>
          </a:bodyPr>
          <a:lstStyle/>
          <a:p>
            <a:pPr algn="ctr">
              <a:lnSpc>
                <a:spcPts val="12150"/>
              </a:lnSpc>
              <a:spcBef>
                <a:spcPts val="95"/>
              </a:spcBef>
            </a:pPr>
            <a:r>
              <a:rPr sz="9900" spc="-300" dirty="0">
                <a:solidFill>
                  <a:srgbClr val="1F2020"/>
                </a:solidFill>
                <a:latin typeface="Tahoma" panose="020B0604030504040204" pitchFamily="34" charset="0"/>
                <a:ea typeface="Tahoma" panose="020B0604030504040204" pitchFamily="34" charset="0"/>
                <a:cs typeface="Tahoma" panose="020B0604030504040204" pitchFamily="34" charset="0"/>
              </a:rPr>
              <a:t>Revolutionary</a:t>
            </a:r>
            <a:endParaRPr sz="9900" spc="-300" dirty="0">
              <a:latin typeface="Tahoma" panose="020B0604030504040204" pitchFamily="34" charset="0"/>
              <a:ea typeface="Tahoma" panose="020B0604030504040204" pitchFamily="34" charset="0"/>
              <a:cs typeface="Tahoma" panose="020B0604030504040204" pitchFamily="34" charset="0"/>
            </a:endParaRPr>
          </a:p>
          <a:p>
            <a:pPr marR="1062990" algn="ctr">
              <a:lnSpc>
                <a:spcPts val="12150"/>
              </a:lnSpc>
            </a:pPr>
            <a:r>
              <a:rPr sz="9900" b="1" spc="-300" dirty="0">
                <a:solidFill>
                  <a:srgbClr val="044C4A"/>
                </a:solidFill>
                <a:latin typeface="Tahoma" panose="020B0604030504040204" pitchFamily="34" charset="0"/>
                <a:ea typeface="Tahoma" panose="020B0604030504040204" pitchFamily="34" charset="0"/>
                <a:cs typeface="Tahoma" panose="020B0604030504040204" pitchFamily="34" charset="0"/>
              </a:rPr>
              <a:t>banking</a:t>
            </a:r>
            <a:endParaRPr sz="9900" spc="-300" dirty="0">
              <a:solidFill>
                <a:srgbClr val="044C4A"/>
              </a:solidFill>
              <a:latin typeface="Tahoma" panose="020B0604030504040204" pitchFamily="34" charset="0"/>
              <a:ea typeface="Tahoma" panose="020B0604030504040204" pitchFamily="34" charset="0"/>
              <a:cs typeface="Tahoma" panose="020B0604030504040204" pitchFamily="34" charset="0"/>
            </a:endParaRPr>
          </a:p>
        </p:txBody>
      </p:sp>
      <p:sp>
        <p:nvSpPr>
          <p:cNvPr id="18" name="object 18"/>
          <p:cNvSpPr txBox="1"/>
          <p:nvPr/>
        </p:nvSpPr>
        <p:spPr>
          <a:xfrm>
            <a:off x="9622934" y="6349744"/>
            <a:ext cx="607060" cy="347345"/>
          </a:xfrm>
          <a:prstGeom prst="rect">
            <a:avLst/>
          </a:prstGeom>
        </p:spPr>
        <p:txBody>
          <a:bodyPr vert="horz" wrap="square" lIns="0" tIns="13335" rIns="0" bIns="0" rtlCol="0">
            <a:spAutoFit/>
          </a:bodyPr>
          <a:lstStyle/>
          <a:p>
            <a:pPr marL="12700">
              <a:lnSpc>
                <a:spcPct val="100000"/>
              </a:lnSpc>
              <a:spcBef>
                <a:spcPts val="105"/>
              </a:spcBef>
            </a:pPr>
            <a:r>
              <a:rPr sz="2100" b="1" spc="135" dirty="0">
                <a:solidFill>
                  <a:srgbClr val="1F2020"/>
                </a:solidFill>
                <a:latin typeface="Trebuchet MS"/>
                <a:cs typeface="Trebuchet MS"/>
              </a:rPr>
              <a:t>8</a:t>
            </a:r>
            <a:r>
              <a:rPr sz="2100" b="1" spc="140" dirty="0">
                <a:solidFill>
                  <a:srgbClr val="1F2020"/>
                </a:solidFill>
                <a:latin typeface="Trebuchet MS"/>
                <a:cs typeface="Trebuchet MS"/>
              </a:rPr>
              <a:t>0</a:t>
            </a:r>
            <a:r>
              <a:rPr sz="2100" b="1" spc="395" dirty="0">
                <a:solidFill>
                  <a:srgbClr val="1F2020"/>
                </a:solidFill>
                <a:latin typeface="Trebuchet MS"/>
                <a:cs typeface="Trebuchet MS"/>
              </a:rPr>
              <a:t>%</a:t>
            </a:r>
            <a:endParaRPr sz="2100">
              <a:latin typeface="Trebuchet MS"/>
              <a:cs typeface="Trebuchet MS"/>
            </a:endParaRPr>
          </a:p>
        </p:txBody>
      </p:sp>
      <p:grpSp>
        <p:nvGrpSpPr>
          <p:cNvPr id="19" name="object 19"/>
          <p:cNvGrpSpPr/>
          <p:nvPr/>
        </p:nvGrpSpPr>
        <p:grpSpPr>
          <a:xfrm>
            <a:off x="9171825" y="5783679"/>
            <a:ext cx="1508760" cy="1508760"/>
            <a:chOff x="9171825" y="5783679"/>
            <a:chExt cx="1508760" cy="1508760"/>
          </a:xfrm>
        </p:grpSpPr>
        <p:sp>
          <p:nvSpPr>
            <p:cNvPr id="20" name="object 20"/>
            <p:cNvSpPr/>
            <p:nvPr/>
          </p:nvSpPr>
          <p:spPr>
            <a:xfrm>
              <a:off x="9171825" y="5783679"/>
              <a:ext cx="1508760" cy="1508760"/>
            </a:xfrm>
            <a:custGeom>
              <a:avLst/>
              <a:gdLst/>
              <a:ahLst/>
              <a:cxnLst/>
              <a:rect l="l" t="t" r="r" b="b"/>
              <a:pathLst>
                <a:path w="1508759" h="1508759">
                  <a:moveTo>
                    <a:pt x="754353" y="1508706"/>
                  </a:moveTo>
                  <a:lnTo>
                    <a:pt x="706646" y="1507222"/>
                  </a:lnTo>
                  <a:lnTo>
                    <a:pt x="659728" y="1502829"/>
                  </a:lnTo>
                  <a:lnTo>
                    <a:pt x="613687" y="1495615"/>
                  </a:lnTo>
                  <a:lnTo>
                    <a:pt x="568611" y="1485668"/>
                  </a:lnTo>
                  <a:lnTo>
                    <a:pt x="524589" y="1473077"/>
                  </a:lnTo>
                  <a:lnTo>
                    <a:pt x="481708" y="1457930"/>
                  </a:lnTo>
                  <a:lnTo>
                    <a:pt x="440058" y="1440315"/>
                  </a:lnTo>
                  <a:lnTo>
                    <a:pt x="399727" y="1420322"/>
                  </a:lnTo>
                  <a:lnTo>
                    <a:pt x="360803" y="1398038"/>
                  </a:lnTo>
                  <a:lnTo>
                    <a:pt x="323374" y="1373551"/>
                  </a:lnTo>
                  <a:lnTo>
                    <a:pt x="287529" y="1346951"/>
                  </a:lnTo>
                  <a:lnTo>
                    <a:pt x="253356" y="1318325"/>
                  </a:lnTo>
                  <a:lnTo>
                    <a:pt x="220944" y="1287761"/>
                  </a:lnTo>
                  <a:lnTo>
                    <a:pt x="190380" y="1255349"/>
                  </a:lnTo>
                  <a:lnTo>
                    <a:pt x="161754" y="1221176"/>
                  </a:lnTo>
                  <a:lnTo>
                    <a:pt x="135154" y="1185331"/>
                  </a:lnTo>
                  <a:lnTo>
                    <a:pt x="110667" y="1147903"/>
                  </a:lnTo>
                  <a:lnTo>
                    <a:pt x="88383" y="1108978"/>
                  </a:lnTo>
                  <a:lnTo>
                    <a:pt x="68390" y="1068647"/>
                  </a:lnTo>
                  <a:lnTo>
                    <a:pt x="50775" y="1026997"/>
                  </a:lnTo>
                  <a:lnTo>
                    <a:pt x="35629" y="984117"/>
                  </a:lnTo>
                  <a:lnTo>
                    <a:pt x="23038" y="940095"/>
                  </a:lnTo>
                  <a:lnTo>
                    <a:pt x="13091" y="895019"/>
                  </a:lnTo>
                  <a:lnTo>
                    <a:pt x="5876" y="848978"/>
                  </a:lnTo>
                  <a:lnTo>
                    <a:pt x="1483" y="802060"/>
                  </a:lnTo>
                  <a:lnTo>
                    <a:pt x="0" y="754353"/>
                  </a:lnTo>
                  <a:lnTo>
                    <a:pt x="1483" y="706647"/>
                  </a:lnTo>
                  <a:lnTo>
                    <a:pt x="5876" y="659729"/>
                  </a:lnTo>
                  <a:lnTo>
                    <a:pt x="13091" y="613687"/>
                  </a:lnTo>
                  <a:lnTo>
                    <a:pt x="23038" y="568612"/>
                  </a:lnTo>
                  <a:lnTo>
                    <a:pt x="35629" y="524589"/>
                  </a:lnTo>
                  <a:lnTo>
                    <a:pt x="50775" y="481709"/>
                  </a:lnTo>
                  <a:lnTo>
                    <a:pt x="68390" y="440059"/>
                  </a:lnTo>
                  <a:lnTo>
                    <a:pt x="88383" y="399728"/>
                  </a:lnTo>
                  <a:lnTo>
                    <a:pt x="110667" y="360803"/>
                  </a:lnTo>
                  <a:lnTo>
                    <a:pt x="135154" y="323375"/>
                  </a:lnTo>
                  <a:lnTo>
                    <a:pt x="161754" y="287530"/>
                  </a:lnTo>
                  <a:lnTo>
                    <a:pt x="190380" y="253357"/>
                  </a:lnTo>
                  <a:lnTo>
                    <a:pt x="220944" y="220945"/>
                  </a:lnTo>
                  <a:lnTo>
                    <a:pt x="253356" y="190381"/>
                  </a:lnTo>
                  <a:lnTo>
                    <a:pt x="287529" y="161755"/>
                  </a:lnTo>
                  <a:lnTo>
                    <a:pt x="323374" y="135154"/>
                  </a:lnTo>
                  <a:lnTo>
                    <a:pt x="360803" y="110668"/>
                  </a:lnTo>
                  <a:lnTo>
                    <a:pt x="399727" y="88384"/>
                  </a:lnTo>
                  <a:lnTo>
                    <a:pt x="440058" y="68390"/>
                  </a:lnTo>
                  <a:lnTo>
                    <a:pt x="481708" y="50776"/>
                  </a:lnTo>
                  <a:lnTo>
                    <a:pt x="524589" y="35629"/>
                  </a:lnTo>
                  <a:lnTo>
                    <a:pt x="568611" y="23038"/>
                  </a:lnTo>
                  <a:lnTo>
                    <a:pt x="613687" y="13091"/>
                  </a:lnTo>
                  <a:lnTo>
                    <a:pt x="659728" y="5877"/>
                  </a:lnTo>
                  <a:lnTo>
                    <a:pt x="706646" y="1484"/>
                  </a:lnTo>
                  <a:lnTo>
                    <a:pt x="754353" y="0"/>
                  </a:lnTo>
                  <a:lnTo>
                    <a:pt x="754353" y="301741"/>
                  </a:lnTo>
                  <a:lnTo>
                    <a:pt x="705035" y="304397"/>
                  </a:lnTo>
                  <a:lnTo>
                    <a:pt x="657257" y="312180"/>
                  </a:lnTo>
                  <a:lnTo>
                    <a:pt x="611292" y="324816"/>
                  </a:lnTo>
                  <a:lnTo>
                    <a:pt x="567418" y="342026"/>
                  </a:lnTo>
                  <a:lnTo>
                    <a:pt x="525910" y="363536"/>
                  </a:lnTo>
                  <a:lnTo>
                    <a:pt x="487046" y="389069"/>
                  </a:lnTo>
                  <a:lnTo>
                    <a:pt x="451099" y="418349"/>
                  </a:lnTo>
                  <a:lnTo>
                    <a:pt x="418348" y="451100"/>
                  </a:lnTo>
                  <a:lnTo>
                    <a:pt x="389068" y="487046"/>
                  </a:lnTo>
                  <a:lnTo>
                    <a:pt x="363535" y="525911"/>
                  </a:lnTo>
                  <a:lnTo>
                    <a:pt x="342025" y="567419"/>
                  </a:lnTo>
                  <a:lnTo>
                    <a:pt x="324815" y="611293"/>
                  </a:lnTo>
                  <a:lnTo>
                    <a:pt x="312180" y="657257"/>
                  </a:lnTo>
                  <a:lnTo>
                    <a:pt x="304396" y="705036"/>
                  </a:lnTo>
                  <a:lnTo>
                    <a:pt x="301741" y="754363"/>
                  </a:lnTo>
                  <a:lnTo>
                    <a:pt x="304396" y="803670"/>
                  </a:lnTo>
                  <a:lnTo>
                    <a:pt x="312180" y="851449"/>
                  </a:lnTo>
                  <a:lnTo>
                    <a:pt x="324815" y="897413"/>
                  </a:lnTo>
                  <a:lnTo>
                    <a:pt x="342025" y="941287"/>
                  </a:lnTo>
                  <a:lnTo>
                    <a:pt x="363535" y="982795"/>
                  </a:lnTo>
                  <a:lnTo>
                    <a:pt x="389068" y="1021660"/>
                  </a:lnTo>
                  <a:lnTo>
                    <a:pt x="418348" y="1057606"/>
                  </a:lnTo>
                  <a:lnTo>
                    <a:pt x="451099" y="1090357"/>
                  </a:lnTo>
                  <a:lnTo>
                    <a:pt x="487046" y="1119637"/>
                  </a:lnTo>
                  <a:lnTo>
                    <a:pt x="525910" y="1145170"/>
                  </a:lnTo>
                  <a:lnTo>
                    <a:pt x="567418" y="1166680"/>
                  </a:lnTo>
                  <a:lnTo>
                    <a:pt x="611292" y="1183891"/>
                  </a:lnTo>
                  <a:lnTo>
                    <a:pt x="657257" y="1196526"/>
                  </a:lnTo>
                  <a:lnTo>
                    <a:pt x="705035" y="1204309"/>
                  </a:lnTo>
                  <a:lnTo>
                    <a:pt x="754353" y="1206965"/>
                  </a:lnTo>
                  <a:lnTo>
                    <a:pt x="1357496" y="1206965"/>
                  </a:lnTo>
                  <a:lnTo>
                    <a:pt x="1346950" y="1221176"/>
                  </a:lnTo>
                  <a:lnTo>
                    <a:pt x="1318324" y="1255349"/>
                  </a:lnTo>
                  <a:lnTo>
                    <a:pt x="1287761" y="1287761"/>
                  </a:lnTo>
                  <a:lnTo>
                    <a:pt x="1255348" y="1318325"/>
                  </a:lnTo>
                  <a:lnTo>
                    <a:pt x="1221176" y="1346951"/>
                  </a:lnTo>
                  <a:lnTo>
                    <a:pt x="1185331" y="1373551"/>
                  </a:lnTo>
                  <a:lnTo>
                    <a:pt x="1147902" y="1398038"/>
                  </a:lnTo>
                  <a:lnTo>
                    <a:pt x="1108978" y="1420322"/>
                  </a:lnTo>
                  <a:lnTo>
                    <a:pt x="1068646" y="1440315"/>
                  </a:lnTo>
                  <a:lnTo>
                    <a:pt x="1026997" y="1457930"/>
                  </a:lnTo>
                  <a:lnTo>
                    <a:pt x="984116" y="1473077"/>
                  </a:lnTo>
                  <a:lnTo>
                    <a:pt x="940094" y="1485668"/>
                  </a:lnTo>
                  <a:lnTo>
                    <a:pt x="895018" y="1495615"/>
                  </a:lnTo>
                  <a:lnTo>
                    <a:pt x="848977" y="1502829"/>
                  </a:lnTo>
                  <a:lnTo>
                    <a:pt x="802059" y="1507222"/>
                  </a:lnTo>
                  <a:lnTo>
                    <a:pt x="754353" y="1508706"/>
                  </a:lnTo>
                  <a:close/>
                </a:path>
                <a:path w="1508759" h="1508759">
                  <a:moveTo>
                    <a:pt x="1357496" y="1206965"/>
                  </a:moveTo>
                  <a:lnTo>
                    <a:pt x="754353" y="1206965"/>
                  </a:lnTo>
                  <a:lnTo>
                    <a:pt x="803670" y="1204309"/>
                  </a:lnTo>
                  <a:lnTo>
                    <a:pt x="851448" y="1196526"/>
                  </a:lnTo>
                  <a:lnTo>
                    <a:pt x="897413" y="1183891"/>
                  </a:lnTo>
                  <a:lnTo>
                    <a:pt x="941287" y="1166680"/>
                  </a:lnTo>
                  <a:lnTo>
                    <a:pt x="982794" y="1145170"/>
                  </a:lnTo>
                  <a:lnTo>
                    <a:pt x="1021659" y="1119637"/>
                  </a:lnTo>
                  <a:lnTo>
                    <a:pt x="1057605" y="1090357"/>
                  </a:lnTo>
                  <a:lnTo>
                    <a:pt x="1090356" y="1057606"/>
                  </a:lnTo>
                  <a:lnTo>
                    <a:pt x="1119636" y="1021660"/>
                  </a:lnTo>
                  <a:lnTo>
                    <a:pt x="1145169" y="982795"/>
                  </a:lnTo>
                  <a:lnTo>
                    <a:pt x="1166679" y="941287"/>
                  </a:lnTo>
                  <a:lnTo>
                    <a:pt x="1183890" y="897413"/>
                  </a:lnTo>
                  <a:lnTo>
                    <a:pt x="1196525" y="851449"/>
                  </a:lnTo>
                  <a:lnTo>
                    <a:pt x="1204308" y="803670"/>
                  </a:lnTo>
                  <a:lnTo>
                    <a:pt x="1206964" y="754353"/>
                  </a:lnTo>
                  <a:lnTo>
                    <a:pt x="1204308" y="705036"/>
                  </a:lnTo>
                  <a:lnTo>
                    <a:pt x="1196525" y="657257"/>
                  </a:lnTo>
                  <a:lnTo>
                    <a:pt x="1183890" y="611293"/>
                  </a:lnTo>
                  <a:lnTo>
                    <a:pt x="1166679" y="567419"/>
                  </a:lnTo>
                  <a:lnTo>
                    <a:pt x="1145169" y="525911"/>
                  </a:lnTo>
                  <a:lnTo>
                    <a:pt x="1119636" y="487046"/>
                  </a:lnTo>
                  <a:lnTo>
                    <a:pt x="1090356" y="451100"/>
                  </a:lnTo>
                  <a:lnTo>
                    <a:pt x="1057605" y="418349"/>
                  </a:lnTo>
                  <a:lnTo>
                    <a:pt x="1021659" y="389069"/>
                  </a:lnTo>
                  <a:lnTo>
                    <a:pt x="982794" y="363536"/>
                  </a:lnTo>
                  <a:lnTo>
                    <a:pt x="941287" y="342026"/>
                  </a:lnTo>
                  <a:lnTo>
                    <a:pt x="897413" y="324816"/>
                  </a:lnTo>
                  <a:lnTo>
                    <a:pt x="851448" y="312180"/>
                  </a:lnTo>
                  <a:lnTo>
                    <a:pt x="803670" y="304397"/>
                  </a:lnTo>
                  <a:lnTo>
                    <a:pt x="754353" y="301741"/>
                  </a:lnTo>
                  <a:lnTo>
                    <a:pt x="754353" y="0"/>
                  </a:lnTo>
                  <a:lnTo>
                    <a:pt x="802059" y="1484"/>
                  </a:lnTo>
                  <a:lnTo>
                    <a:pt x="848977" y="5877"/>
                  </a:lnTo>
                  <a:lnTo>
                    <a:pt x="895018" y="13091"/>
                  </a:lnTo>
                  <a:lnTo>
                    <a:pt x="940094" y="23038"/>
                  </a:lnTo>
                  <a:lnTo>
                    <a:pt x="984116" y="35629"/>
                  </a:lnTo>
                  <a:lnTo>
                    <a:pt x="1026997" y="50776"/>
                  </a:lnTo>
                  <a:lnTo>
                    <a:pt x="1068646" y="68390"/>
                  </a:lnTo>
                  <a:lnTo>
                    <a:pt x="1108978" y="88384"/>
                  </a:lnTo>
                  <a:lnTo>
                    <a:pt x="1147902" y="110668"/>
                  </a:lnTo>
                  <a:lnTo>
                    <a:pt x="1185331" y="135154"/>
                  </a:lnTo>
                  <a:lnTo>
                    <a:pt x="1221176" y="161755"/>
                  </a:lnTo>
                  <a:lnTo>
                    <a:pt x="1255348" y="190381"/>
                  </a:lnTo>
                  <a:lnTo>
                    <a:pt x="1287761" y="220945"/>
                  </a:lnTo>
                  <a:lnTo>
                    <a:pt x="1318324" y="253357"/>
                  </a:lnTo>
                  <a:lnTo>
                    <a:pt x="1346950" y="287530"/>
                  </a:lnTo>
                  <a:lnTo>
                    <a:pt x="1373551" y="323375"/>
                  </a:lnTo>
                  <a:lnTo>
                    <a:pt x="1398037" y="360803"/>
                  </a:lnTo>
                  <a:lnTo>
                    <a:pt x="1420321" y="399728"/>
                  </a:lnTo>
                  <a:lnTo>
                    <a:pt x="1440315" y="440059"/>
                  </a:lnTo>
                  <a:lnTo>
                    <a:pt x="1457929" y="481709"/>
                  </a:lnTo>
                  <a:lnTo>
                    <a:pt x="1473076" y="524589"/>
                  </a:lnTo>
                  <a:lnTo>
                    <a:pt x="1485667" y="568612"/>
                  </a:lnTo>
                  <a:lnTo>
                    <a:pt x="1495614" y="613687"/>
                  </a:lnTo>
                  <a:lnTo>
                    <a:pt x="1502828" y="659729"/>
                  </a:lnTo>
                  <a:lnTo>
                    <a:pt x="1507222" y="706647"/>
                  </a:lnTo>
                  <a:lnTo>
                    <a:pt x="1508705" y="754363"/>
                  </a:lnTo>
                  <a:lnTo>
                    <a:pt x="1507222" y="802060"/>
                  </a:lnTo>
                  <a:lnTo>
                    <a:pt x="1502828" y="848978"/>
                  </a:lnTo>
                  <a:lnTo>
                    <a:pt x="1495614" y="895019"/>
                  </a:lnTo>
                  <a:lnTo>
                    <a:pt x="1485667" y="940095"/>
                  </a:lnTo>
                  <a:lnTo>
                    <a:pt x="1473076" y="984117"/>
                  </a:lnTo>
                  <a:lnTo>
                    <a:pt x="1457929" y="1026997"/>
                  </a:lnTo>
                  <a:lnTo>
                    <a:pt x="1440315" y="1068647"/>
                  </a:lnTo>
                  <a:lnTo>
                    <a:pt x="1420321" y="1108978"/>
                  </a:lnTo>
                  <a:lnTo>
                    <a:pt x="1398037" y="1147903"/>
                  </a:lnTo>
                  <a:lnTo>
                    <a:pt x="1373551" y="1185331"/>
                  </a:lnTo>
                  <a:lnTo>
                    <a:pt x="1357496" y="1206965"/>
                  </a:lnTo>
                  <a:close/>
                </a:path>
              </a:pathLst>
            </a:custGeom>
            <a:solidFill>
              <a:srgbClr val="F7F7F7"/>
            </a:solidFill>
          </p:spPr>
          <p:txBody>
            <a:bodyPr wrap="square" lIns="0" tIns="0" rIns="0" bIns="0" rtlCol="0"/>
            <a:lstStyle/>
            <a:p>
              <a:endParaRPr/>
            </a:p>
          </p:txBody>
        </p:sp>
        <p:sp>
          <p:nvSpPr>
            <p:cNvPr id="21" name="object 21"/>
            <p:cNvSpPr/>
            <p:nvPr/>
          </p:nvSpPr>
          <p:spPr>
            <a:xfrm>
              <a:off x="9171825" y="5783679"/>
              <a:ext cx="1508760" cy="1508760"/>
            </a:xfrm>
            <a:custGeom>
              <a:avLst/>
              <a:gdLst/>
              <a:ahLst/>
              <a:cxnLst/>
              <a:rect l="l" t="t" r="r" b="b"/>
              <a:pathLst>
                <a:path w="1508759" h="1508759">
                  <a:moveTo>
                    <a:pt x="1357508" y="1206965"/>
                  </a:moveTo>
                  <a:lnTo>
                    <a:pt x="754353" y="1206965"/>
                  </a:lnTo>
                  <a:lnTo>
                    <a:pt x="800968" y="1204564"/>
                  </a:lnTo>
                  <a:lnTo>
                    <a:pt x="847193" y="1197360"/>
                  </a:lnTo>
                  <a:lnTo>
                    <a:pt x="892638" y="1185355"/>
                  </a:lnTo>
                  <a:lnTo>
                    <a:pt x="936913" y="1168547"/>
                  </a:lnTo>
                  <a:lnTo>
                    <a:pt x="979627" y="1146937"/>
                  </a:lnTo>
                  <a:lnTo>
                    <a:pt x="1020391" y="1120524"/>
                  </a:lnTo>
                  <a:lnTo>
                    <a:pt x="1058108" y="1089917"/>
                  </a:lnTo>
                  <a:lnTo>
                    <a:pt x="1091860" y="1055971"/>
                  </a:lnTo>
                  <a:lnTo>
                    <a:pt x="1121527" y="1019058"/>
                  </a:lnTo>
                  <a:lnTo>
                    <a:pt x="1146989" y="979547"/>
                  </a:lnTo>
                  <a:lnTo>
                    <a:pt x="1168124" y="937810"/>
                  </a:lnTo>
                  <a:lnTo>
                    <a:pt x="1184812" y="894218"/>
                  </a:lnTo>
                  <a:lnTo>
                    <a:pt x="1196934" y="849142"/>
                  </a:lnTo>
                  <a:lnTo>
                    <a:pt x="1204367" y="802953"/>
                  </a:lnTo>
                  <a:lnTo>
                    <a:pt x="1206856" y="758453"/>
                  </a:lnTo>
                  <a:lnTo>
                    <a:pt x="1206965" y="755460"/>
                  </a:lnTo>
                  <a:lnTo>
                    <a:pt x="1204688" y="708721"/>
                  </a:lnTo>
                  <a:lnTo>
                    <a:pt x="1197335" y="661419"/>
                  </a:lnTo>
                  <a:lnTo>
                    <a:pt x="1184812" y="614488"/>
                  </a:lnTo>
                  <a:lnTo>
                    <a:pt x="1167358" y="569160"/>
                  </a:lnTo>
                  <a:lnTo>
                    <a:pt x="1145504" y="526570"/>
                  </a:lnTo>
                  <a:lnTo>
                    <a:pt x="1119564" y="486947"/>
                  </a:lnTo>
                  <a:lnTo>
                    <a:pt x="1089855" y="450523"/>
                  </a:lnTo>
                  <a:lnTo>
                    <a:pt x="1056693" y="417524"/>
                  </a:lnTo>
                  <a:lnTo>
                    <a:pt x="1020391" y="388182"/>
                  </a:lnTo>
                  <a:lnTo>
                    <a:pt x="981267" y="362725"/>
                  </a:lnTo>
                  <a:lnTo>
                    <a:pt x="939636" y="341382"/>
                  </a:lnTo>
                  <a:lnTo>
                    <a:pt x="895814" y="324383"/>
                  </a:lnTo>
                  <a:lnTo>
                    <a:pt x="850115" y="311957"/>
                  </a:lnTo>
                  <a:lnTo>
                    <a:pt x="802857" y="304333"/>
                  </a:lnTo>
                  <a:lnTo>
                    <a:pt x="754353" y="301741"/>
                  </a:lnTo>
                  <a:lnTo>
                    <a:pt x="754353" y="0"/>
                  </a:lnTo>
                  <a:lnTo>
                    <a:pt x="803076" y="1564"/>
                  </a:lnTo>
                  <a:lnTo>
                    <a:pt x="851128" y="6202"/>
                  </a:lnTo>
                  <a:lnTo>
                    <a:pt x="898395" y="13832"/>
                  </a:lnTo>
                  <a:lnTo>
                    <a:pt x="944764" y="24371"/>
                  </a:lnTo>
                  <a:lnTo>
                    <a:pt x="990121" y="37736"/>
                  </a:lnTo>
                  <a:lnTo>
                    <a:pt x="1034353" y="53845"/>
                  </a:lnTo>
                  <a:lnTo>
                    <a:pt x="1077345" y="72616"/>
                  </a:lnTo>
                  <a:lnTo>
                    <a:pt x="1118984" y="93964"/>
                  </a:lnTo>
                  <a:lnTo>
                    <a:pt x="1159158" y="117810"/>
                  </a:lnTo>
                  <a:lnTo>
                    <a:pt x="1197751" y="144068"/>
                  </a:lnTo>
                  <a:lnTo>
                    <a:pt x="1234650" y="172658"/>
                  </a:lnTo>
                  <a:lnTo>
                    <a:pt x="1269742" y="203496"/>
                  </a:lnTo>
                  <a:lnTo>
                    <a:pt x="1302913" y="236501"/>
                  </a:lnTo>
                  <a:lnTo>
                    <a:pt x="1334050" y="271589"/>
                  </a:lnTo>
                  <a:lnTo>
                    <a:pt x="1363039" y="308677"/>
                  </a:lnTo>
                  <a:lnTo>
                    <a:pt x="1389766" y="347684"/>
                  </a:lnTo>
                  <a:lnTo>
                    <a:pt x="1414118" y="388527"/>
                  </a:lnTo>
                  <a:lnTo>
                    <a:pt x="1435981" y="431123"/>
                  </a:lnTo>
                  <a:lnTo>
                    <a:pt x="1455241" y="475390"/>
                  </a:lnTo>
                  <a:lnTo>
                    <a:pt x="1471786" y="521245"/>
                  </a:lnTo>
                  <a:lnTo>
                    <a:pt x="1485354" y="568067"/>
                  </a:lnTo>
                  <a:lnTo>
                    <a:pt x="1495791" y="615201"/>
                  </a:lnTo>
                  <a:lnTo>
                    <a:pt x="1503141" y="662512"/>
                  </a:lnTo>
                  <a:lnTo>
                    <a:pt x="1507447" y="709868"/>
                  </a:lnTo>
                  <a:lnTo>
                    <a:pt x="1508706" y="755460"/>
                  </a:lnTo>
                  <a:lnTo>
                    <a:pt x="1508706" y="758453"/>
                  </a:lnTo>
                  <a:lnTo>
                    <a:pt x="1507100" y="804180"/>
                  </a:lnTo>
                  <a:lnTo>
                    <a:pt x="1502534" y="850868"/>
                  </a:lnTo>
                  <a:lnTo>
                    <a:pt x="1495097" y="897067"/>
                  </a:lnTo>
                  <a:lnTo>
                    <a:pt x="1484833" y="942642"/>
                  </a:lnTo>
                  <a:lnTo>
                    <a:pt x="1471786" y="987461"/>
                  </a:lnTo>
                  <a:lnTo>
                    <a:pt x="1455998" y="1031389"/>
                  </a:lnTo>
                  <a:lnTo>
                    <a:pt x="1437513" y="1074293"/>
                  </a:lnTo>
                  <a:lnTo>
                    <a:pt x="1416374" y="1116040"/>
                  </a:lnTo>
                  <a:lnTo>
                    <a:pt x="1392626" y="1156496"/>
                  </a:lnTo>
                  <a:lnTo>
                    <a:pt x="1366310" y="1195527"/>
                  </a:lnTo>
                  <a:lnTo>
                    <a:pt x="1357508" y="1206965"/>
                  </a:lnTo>
                  <a:close/>
                </a:path>
                <a:path w="1508759" h="1508759">
                  <a:moveTo>
                    <a:pt x="754358" y="1508707"/>
                  </a:moveTo>
                  <a:lnTo>
                    <a:pt x="707696" y="1507266"/>
                  </a:lnTo>
                  <a:lnTo>
                    <a:pt x="661179" y="1502944"/>
                  </a:lnTo>
                  <a:lnTo>
                    <a:pt x="614944" y="1495740"/>
                  </a:lnTo>
                  <a:lnTo>
                    <a:pt x="569129" y="1485656"/>
                  </a:lnTo>
                  <a:lnTo>
                    <a:pt x="523877" y="1472689"/>
                  </a:lnTo>
                  <a:lnTo>
                    <a:pt x="479326" y="1456842"/>
                  </a:lnTo>
                  <a:lnTo>
                    <a:pt x="435618" y="1438113"/>
                  </a:lnTo>
                  <a:lnTo>
                    <a:pt x="392893" y="1416503"/>
                  </a:lnTo>
                  <a:lnTo>
                    <a:pt x="351292" y="1392011"/>
                  </a:lnTo>
                  <a:lnTo>
                    <a:pt x="310955" y="1364638"/>
                  </a:lnTo>
                  <a:lnTo>
                    <a:pt x="272456" y="1334733"/>
                  </a:lnTo>
                  <a:lnTo>
                    <a:pt x="236308" y="1302736"/>
                  </a:lnTo>
                  <a:lnTo>
                    <a:pt x="202553" y="1268781"/>
                  </a:lnTo>
                  <a:lnTo>
                    <a:pt x="171234" y="1233000"/>
                  </a:lnTo>
                  <a:lnTo>
                    <a:pt x="142395" y="1195527"/>
                  </a:lnTo>
                  <a:lnTo>
                    <a:pt x="116080" y="1156496"/>
                  </a:lnTo>
                  <a:lnTo>
                    <a:pt x="92331" y="1116040"/>
                  </a:lnTo>
                  <a:lnTo>
                    <a:pt x="71193" y="1074293"/>
                  </a:lnTo>
                  <a:lnTo>
                    <a:pt x="52708" y="1031389"/>
                  </a:lnTo>
                  <a:lnTo>
                    <a:pt x="36920" y="987461"/>
                  </a:lnTo>
                  <a:lnTo>
                    <a:pt x="23872" y="942642"/>
                  </a:lnTo>
                  <a:lnTo>
                    <a:pt x="13608" y="897067"/>
                  </a:lnTo>
                  <a:lnTo>
                    <a:pt x="6172" y="850868"/>
                  </a:lnTo>
                  <a:lnTo>
                    <a:pt x="1606" y="804180"/>
                  </a:lnTo>
                  <a:lnTo>
                    <a:pt x="0" y="758453"/>
                  </a:lnTo>
                  <a:lnTo>
                    <a:pt x="0" y="755460"/>
                  </a:lnTo>
                  <a:lnTo>
                    <a:pt x="1258" y="709868"/>
                  </a:lnTo>
                  <a:lnTo>
                    <a:pt x="5564" y="662512"/>
                  </a:lnTo>
                  <a:lnTo>
                    <a:pt x="12914" y="615201"/>
                  </a:lnTo>
                  <a:lnTo>
                    <a:pt x="23351" y="568067"/>
                  </a:lnTo>
                  <a:lnTo>
                    <a:pt x="36920" y="521245"/>
                  </a:lnTo>
                  <a:lnTo>
                    <a:pt x="323893" y="614488"/>
                  </a:lnTo>
                  <a:lnTo>
                    <a:pt x="311370" y="661419"/>
                  </a:lnTo>
                  <a:lnTo>
                    <a:pt x="304017" y="708721"/>
                  </a:lnTo>
                  <a:lnTo>
                    <a:pt x="301713" y="756023"/>
                  </a:lnTo>
                  <a:lnTo>
                    <a:pt x="304338" y="802953"/>
                  </a:lnTo>
                  <a:lnTo>
                    <a:pt x="311772" y="849142"/>
                  </a:lnTo>
                  <a:lnTo>
                    <a:pt x="323893" y="894218"/>
                  </a:lnTo>
                  <a:lnTo>
                    <a:pt x="340582" y="937810"/>
                  </a:lnTo>
                  <a:lnTo>
                    <a:pt x="361717" y="979547"/>
                  </a:lnTo>
                  <a:lnTo>
                    <a:pt x="387178" y="1019058"/>
                  </a:lnTo>
                  <a:lnTo>
                    <a:pt x="416845" y="1055971"/>
                  </a:lnTo>
                  <a:lnTo>
                    <a:pt x="450597" y="1089917"/>
                  </a:lnTo>
                  <a:lnTo>
                    <a:pt x="488314" y="1120524"/>
                  </a:lnTo>
                  <a:lnTo>
                    <a:pt x="529078" y="1146937"/>
                  </a:lnTo>
                  <a:lnTo>
                    <a:pt x="571792" y="1168547"/>
                  </a:lnTo>
                  <a:lnTo>
                    <a:pt x="616067" y="1185355"/>
                  </a:lnTo>
                  <a:lnTo>
                    <a:pt x="661512" y="1197360"/>
                  </a:lnTo>
                  <a:lnTo>
                    <a:pt x="707737" y="1204564"/>
                  </a:lnTo>
                  <a:lnTo>
                    <a:pt x="754353" y="1206965"/>
                  </a:lnTo>
                  <a:lnTo>
                    <a:pt x="1357508" y="1206965"/>
                  </a:lnTo>
                  <a:lnTo>
                    <a:pt x="1337472" y="1233000"/>
                  </a:lnTo>
                  <a:lnTo>
                    <a:pt x="1306153" y="1268781"/>
                  </a:lnTo>
                  <a:lnTo>
                    <a:pt x="1272397" y="1302736"/>
                  </a:lnTo>
                  <a:lnTo>
                    <a:pt x="1236249" y="1334733"/>
                  </a:lnTo>
                  <a:lnTo>
                    <a:pt x="1197751" y="1364638"/>
                  </a:lnTo>
                  <a:lnTo>
                    <a:pt x="1157413" y="1392011"/>
                  </a:lnTo>
                  <a:lnTo>
                    <a:pt x="1115812" y="1416503"/>
                  </a:lnTo>
                  <a:lnTo>
                    <a:pt x="1073087" y="1438113"/>
                  </a:lnTo>
                  <a:lnTo>
                    <a:pt x="1029379" y="1456842"/>
                  </a:lnTo>
                  <a:lnTo>
                    <a:pt x="984829" y="1472689"/>
                  </a:lnTo>
                  <a:lnTo>
                    <a:pt x="939576" y="1485656"/>
                  </a:lnTo>
                  <a:lnTo>
                    <a:pt x="893762" y="1495740"/>
                  </a:lnTo>
                  <a:lnTo>
                    <a:pt x="847526" y="1502944"/>
                  </a:lnTo>
                  <a:lnTo>
                    <a:pt x="801010" y="1507266"/>
                  </a:lnTo>
                  <a:lnTo>
                    <a:pt x="754358" y="1508707"/>
                  </a:lnTo>
                  <a:close/>
                </a:path>
              </a:pathLst>
            </a:custGeom>
            <a:solidFill>
              <a:srgbClr val="044C4A"/>
            </a:solidFill>
          </p:spPr>
          <p:txBody>
            <a:bodyPr wrap="square" lIns="0" tIns="0" rIns="0" bIns="0" rtlCol="0"/>
            <a:lstStyle/>
            <a:p>
              <a:endParaRPr/>
            </a:p>
          </p:txBody>
        </p:sp>
      </p:grpSp>
      <p:sp>
        <p:nvSpPr>
          <p:cNvPr id="22" name="object 22"/>
          <p:cNvSpPr txBox="1"/>
          <p:nvPr/>
        </p:nvSpPr>
        <p:spPr>
          <a:xfrm>
            <a:off x="9064612" y="7337025"/>
            <a:ext cx="1723389" cy="649280"/>
          </a:xfrm>
          <a:prstGeom prst="rect">
            <a:avLst/>
          </a:prstGeom>
        </p:spPr>
        <p:txBody>
          <a:bodyPr vert="horz" wrap="square" lIns="0" tIns="12065" rIns="0" bIns="0" rtlCol="0">
            <a:spAutoFit/>
          </a:bodyPr>
          <a:lstStyle/>
          <a:p>
            <a:pPr marL="558165" marR="5080" indent="-546100">
              <a:lnSpc>
                <a:spcPct val="115399"/>
              </a:lnSpc>
              <a:spcBef>
                <a:spcPts val="95"/>
              </a:spcBef>
            </a:pPr>
            <a:r>
              <a:rPr b="1" spc="-150" dirty="0">
                <a:solidFill>
                  <a:srgbClr val="044C4A"/>
                </a:solidFill>
                <a:latin typeface="Tahoma" panose="020B0604030504040204" pitchFamily="34" charset="0"/>
                <a:ea typeface="Tahoma" panose="020B0604030504040204" pitchFamily="34" charset="0"/>
                <a:cs typeface="Tahoma" panose="020B0604030504040204" pitchFamily="34" charset="0"/>
              </a:rPr>
              <a:t>All Banks in one  place</a:t>
            </a:r>
            <a:endParaRPr spc="-150" dirty="0">
              <a:solidFill>
                <a:srgbClr val="044C4A"/>
              </a:solidFill>
              <a:latin typeface="Tahoma" panose="020B0604030504040204" pitchFamily="34" charset="0"/>
              <a:ea typeface="Tahoma" panose="020B0604030504040204" pitchFamily="34" charset="0"/>
              <a:cs typeface="Tahoma" panose="020B0604030504040204" pitchFamily="34" charset="0"/>
            </a:endParaRPr>
          </a:p>
        </p:txBody>
      </p:sp>
      <p:sp>
        <p:nvSpPr>
          <p:cNvPr id="23" name="object 23"/>
          <p:cNvSpPr txBox="1"/>
          <p:nvPr/>
        </p:nvSpPr>
        <p:spPr>
          <a:xfrm>
            <a:off x="11704284" y="6349744"/>
            <a:ext cx="598170" cy="347345"/>
          </a:xfrm>
          <a:prstGeom prst="rect">
            <a:avLst/>
          </a:prstGeom>
        </p:spPr>
        <p:txBody>
          <a:bodyPr vert="horz" wrap="square" lIns="0" tIns="13335" rIns="0" bIns="0" rtlCol="0">
            <a:spAutoFit/>
          </a:bodyPr>
          <a:lstStyle/>
          <a:p>
            <a:pPr marL="12700">
              <a:lnSpc>
                <a:spcPct val="100000"/>
              </a:lnSpc>
              <a:spcBef>
                <a:spcPts val="105"/>
              </a:spcBef>
            </a:pPr>
            <a:r>
              <a:rPr sz="2100" b="1" spc="65" dirty="0">
                <a:solidFill>
                  <a:srgbClr val="1F2020"/>
                </a:solidFill>
                <a:latin typeface="Trebuchet MS"/>
                <a:cs typeface="Trebuchet MS"/>
              </a:rPr>
              <a:t>9</a:t>
            </a:r>
            <a:r>
              <a:rPr sz="2100" b="1" spc="140" dirty="0">
                <a:solidFill>
                  <a:srgbClr val="1F2020"/>
                </a:solidFill>
                <a:latin typeface="Trebuchet MS"/>
                <a:cs typeface="Trebuchet MS"/>
              </a:rPr>
              <a:t>0</a:t>
            </a:r>
            <a:r>
              <a:rPr sz="2100" b="1" spc="395" dirty="0">
                <a:solidFill>
                  <a:srgbClr val="1F2020"/>
                </a:solidFill>
                <a:latin typeface="Trebuchet MS"/>
                <a:cs typeface="Trebuchet MS"/>
              </a:rPr>
              <a:t>%</a:t>
            </a:r>
            <a:endParaRPr sz="2100">
              <a:latin typeface="Trebuchet MS"/>
              <a:cs typeface="Trebuchet MS"/>
            </a:endParaRPr>
          </a:p>
        </p:txBody>
      </p:sp>
      <p:grpSp>
        <p:nvGrpSpPr>
          <p:cNvPr id="24" name="object 24"/>
          <p:cNvGrpSpPr/>
          <p:nvPr/>
        </p:nvGrpSpPr>
        <p:grpSpPr>
          <a:xfrm>
            <a:off x="11248763" y="5783679"/>
            <a:ext cx="1508760" cy="1508760"/>
            <a:chOff x="11248763" y="5783679"/>
            <a:chExt cx="1508760" cy="1508760"/>
          </a:xfrm>
        </p:grpSpPr>
        <p:sp>
          <p:nvSpPr>
            <p:cNvPr id="25" name="object 25"/>
            <p:cNvSpPr/>
            <p:nvPr/>
          </p:nvSpPr>
          <p:spPr>
            <a:xfrm>
              <a:off x="11248763" y="5783679"/>
              <a:ext cx="1508760" cy="1508760"/>
            </a:xfrm>
            <a:custGeom>
              <a:avLst/>
              <a:gdLst/>
              <a:ahLst/>
              <a:cxnLst/>
              <a:rect l="l" t="t" r="r" b="b"/>
              <a:pathLst>
                <a:path w="1508759" h="1508759">
                  <a:moveTo>
                    <a:pt x="754353" y="1508706"/>
                  </a:moveTo>
                  <a:lnTo>
                    <a:pt x="706647" y="1507222"/>
                  </a:lnTo>
                  <a:lnTo>
                    <a:pt x="659729" y="1502829"/>
                  </a:lnTo>
                  <a:lnTo>
                    <a:pt x="613687" y="1495615"/>
                  </a:lnTo>
                  <a:lnTo>
                    <a:pt x="568612" y="1485668"/>
                  </a:lnTo>
                  <a:lnTo>
                    <a:pt x="524589" y="1473077"/>
                  </a:lnTo>
                  <a:lnTo>
                    <a:pt x="481709" y="1457930"/>
                  </a:lnTo>
                  <a:lnTo>
                    <a:pt x="440059" y="1440315"/>
                  </a:lnTo>
                  <a:lnTo>
                    <a:pt x="399728" y="1420322"/>
                  </a:lnTo>
                  <a:lnTo>
                    <a:pt x="360803" y="1398038"/>
                  </a:lnTo>
                  <a:lnTo>
                    <a:pt x="323374" y="1373551"/>
                  </a:lnTo>
                  <a:lnTo>
                    <a:pt x="287529" y="1346951"/>
                  </a:lnTo>
                  <a:lnTo>
                    <a:pt x="253357" y="1318325"/>
                  </a:lnTo>
                  <a:lnTo>
                    <a:pt x="220944" y="1287761"/>
                  </a:lnTo>
                  <a:lnTo>
                    <a:pt x="190381" y="1255349"/>
                  </a:lnTo>
                  <a:lnTo>
                    <a:pt x="161755" y="1221176"/>
                  </a:lnTo>
                  <a:lnTo>
                    <a:pt x="135154" y="1185331"/>
                  </a:lnTo>
                  <a:lnTo>
                    <a:pt x="110668" y="1147903"/>
                  </a:lnTo>
                  <a:lnTo>
                    <a:pt x="88384" y="1108978"/>
                  </a:lnTo>
                  <a:lnTo>
                    <a:pt x="68390" y="1068647"/>
                  </a:lnTo>
                  <a:lnTo>
                    <a:pt x="50776" y="1026997"/>
                  </a:lnTo>
                  <a:lnTo>
                    <a:pt x="35629" y="984117"/>
                  </a:lnTo>
                  <a:lnTo>
                    <a:pt x="23038" y="940095"/>
                  </a:lnTo>
                  <a:lnTo>
                    <a:pt x="13091" y="895019"/>
                  </a:lnTo>
                  <a:lnTo>
                    <a:pt x="5877" y="848978"/>
                  </a:lnTo>
                  <a:lnTo>
                    <a:pt x="1483" y="802060"/>
                  </a:lnTo>
                  <a:lnTo>
                    <a:pt x="0" y="754342"/>
                  </a:lnTo>
                  <a:lnTo>
                    <a:pt x="1483" y="706647"/>
                  </a:lnTo>
                  <a:lnTo>
                    <a:pt x="5877" y="659729"/>
                  </a:lnTo>
                  <a:lnTo>
                    <a:pt x="13091" y="613687"/>
                  </a:lnTo>
                  <a:lnTo>
                    <a:pt x="23038" y="568612"/>
                  </a:lnTo>
                  <a:lnTo>
                    <a:pt x="35629" y="524589"/>
                  </a:lnTo>
                  <a:lnTo>
                    <a:pt x="50776" y="481709"/>
                  </a:lnTo>
                  <a:lnTo>
                    <a:pt x="68390" y="440059"/>
                  </a:lnTo>
                  <a:lnTo>
                    <a:pt x="88384" y="399728"/>
                  </a:lnTo>
                  <a:lnTo>
                    <a:pt x="110668" y="360803"/>
                  </a:lnTo>
                  <a:lnTo>
                    <a:pt x="135154" y="323375"/>
                  </a:lnTo>
                  <a:lnTo>
                    <a:pt x="161755" y="287530"/>
                  </a:lnTo>
                  <a:lnTo>
                    <a:pt x="190381" y="253357"/>
                  </a:lnTo>
                  <a:lnTo>
                    <a:pt x="220944" y="220945"/>
                  </a:lnTo>
                  <a:lnTo>
                    <a:pt x="253357" y="190381"/>
                  </a:lnTo>
                  <a:lnTo>
                    <a:pt x="287529" y="161755"/>
                  </a:lnTo>
                  <a:lnTo>
                    <a:pt x="323374" y="135154"/>
                  </a:lnTo>
                  <a:lnTo>
                    <a:pt x="360803" y="110668"/>
                  </a:lnTo>
                  <a:lnTo>
                    <a:pt x="399728" y="88384"/>
                  </a:lnTo>
                  <a:lnTo>
                    <a:pt x="440059" y="68390"/>
                  </a:lnTo>
                  <a:lnTo>
                    <a:pt x="481709" y="50776"/>
                  </a:lnTo>
                  <a:lnTo>
                    <a:pt x="524589" y="35629"/>
                  </a:lnTo>
                  <a:lnTo>
                    <a:pt x="568612" y="23038"/>
                  </a:lnTo>
                  <a:lnTo>
                    <a:pt x="613687" y="13091"/>
                  </a:lnTo>
                  <a:lnTo>
                    <a:pt x="659729" y="5877"/>
                  </a:lnTo>
                  <a:lnTo>
                    <a:pt x="706647" y="1484"/>
                  </a:lnTo>
                  <a:lnTo>
                    <a:pt x="754353" y="0"/>
                  </a:lnTo>
                  <a:lnTo>
                    <a:pt x="754353" y="301741"/>
                  </a:lnTo>
                  <a:lnTo>
                    <a:pt x="705036" y="304397"/>
                  </a:lnTo>
                  <a:lnTo>
                    <a:pt x="657257" y="312180"/>
                  </a:lnTo>
                  <a:lnTo>
                    <a:pt x="611293" y="324816"/>
                  </a:lnTo>
                  <a:lnTo>
                    <a:pt x="567419" y="342026"/>
                  </a:lnTo>
                  <a:lnTo>
                    <a:pt x="525911" y="363536"/>
                  </a:lnTo>
                  <a:lnTo>
                    <a:pt x="487046" y="389069"/>
                  </a:lnTo>
                  <a:lnTo>
                    <a:pt x="451100" y="418349"/>
                  </a:lnTo>
                  <a:lnTo>
                    <a:pt x="418349" y="451100"/>
                  </a:lnTo>
                  <a:lnTo>
                    <a:pt x="389069" y="487046"/>
                  </a:lnTo>
                  <a:lnTo>
                    <a:pt x="363536" y="525911"/>
                  </a:lnTo>
                  <a:lnTo>
                    <a:pt x="342026" y="567419"/>
                  </a:lnTo>
                  <a:lnTo>
                    <a:pt x="324815" y="611293"/>
                  </a:lnTo>
                  <a:lnTo>
                    <a:pt x="312180" y="657257"/>
                  </a:lnTo>
                  <a:lnTo>
                    <a:pt x="304397" y="705036"/>
                  </a:lnTo>
                  <a:lnTo>
                    <a:pt x="301741" y="754353"/>
                  </a:lnTo>
                  <a:lnTo>
                    <a:pt x="304397" y="803670"/>
                  </a:lnTo>
                  <a:lnTo>
                    <a:pt x="312180" y="851449"/>
                  </a:lnTo>
                  <a:lnTo>
                    <a:pt x="324815" y="897413"/>
                  </a:lnTo>
                  <a:lnTo>
                    <a:pt x="342026" y="941287"/>
                  </a:lnTo>
                  <a:lnTo>
                    <a:pt x="363536" y="982795"/>
                  </a:lnTo>
                  <a:lnTo>
                    <a:pt x="389069" y="1021660"/>
                  </a:lnTo>
                  <a:lnTo>
                    <a:pt x="418349" y="1057606"/>
                  </a:lnTo>
                  <a:lnTo>
                    <a:pt x="451100" y="1090357"/>
                  </a:lnTo>
                  <a:lnTo>
                    <a:pt x="487046" y="1119637"/>
                  </a:lnTo>
                  <a:lnTo>
                    <a:pt x="525911" y="1145170"/>
                  </a:lnTo>
                  <a:lnTo>
                    <a:pt x="567419" y="1166680"/>
                  </a:lnTo>
                  <a:lnTo>
                    <a:pt x="611293" y="1183891"/>
                  </a:lnTo>
                  <a:lnTo>
                    <a:pt x="657257" y="1196526"/>
                  </a:lnTo>
                  <a:lnTo>
                    <a:pt x="705036" y="1204309"/>
                  </a:lnTo>
                  <a:lnTo>
                    <a:pt x="754353" y="1206965"/>
                  </a:lnTo>
                  <a:lnTo>
                    <a:pt x="1357497" y="1206965"/>
                  </a:lnTo>
                  <a:lnTo>
                    <a:pt x="1346951" y="1221176"/>
                  </a:lnTo>
                  <a:lnTo>
                    <a:pt x="1318325" y="1255349"/>
                  </a:lnTo>
                  <a:lnTo>
                    <a:pt x="1287761" y="1287761"/>
                  </a:lnTo>
                  <a:lnTo>
                    <a:pt x="1255349" y="1318325"/>
                  </a:lnTo>
                  <a:lnTo>
                    <a:pt x="1221176" y="1346951"/>
                  </a:lnTo>
                  <a:lnTo>
                    <a:pt x="1185331" y="1373551"/>
                  </a:lnTo>
                  <a:lnTo>
                    <a:pt x="1147902" y="1398038"/>
                  </a:lnTo>
                  <a:lnTo>
                    <a:pt x="1108978" y="1420322"/>
                  </a:lnTo>
                  <a:lnTo>
                    <a:pt x="1068647" y="1440315"/>
                  </a:lnTo>
                  <a:lnTo>
                    <a:pt x="1026997" y="1457930"/>
                  </a:lnTo>
                  <a:lnTo>
                    <a:pt x="984117" y="1473077"/>
                  </a:lnTo>
                  <a:lnTo>
                    <a:pt x="940094" y="1485668"/>
                  </a:lnTo>
                  <a:lnTo>
                    <a:pt x="895019" y="1495615"/>
                  </a:lnTo>
                  <a:lnTo>
                    <a:pt x="848978" y="1502829"/>
                  </a:lnTo>
                  <a:lnTo>
                    <a:pt x="802060" y="1507222"/>
                  </a:lnTo>
                  <a:lnTo>
                    <a:pt x="754353" y="1508706"/>
                  </a:lnTo>
                  <a:close/>
                </a:path>
                <a:path w="1508759" h="1508759">
                  <a:moveTo>
                    <a:pt x="1357497" y="1206965"/>
                  </a:moveTo>
                  <a:lnTo>
                    <a:pt x="754353" y="1206965"/>
                  </a:lnTo>
                  <a:lnTo>
                    <a:pt x="803670" y="1204309"/>
                  </a:lnTo>
                  <a:lnTo>
                    <a:pt x="851449" y="1196526"/>
                  </a:lnTo>
                  <a:lnTo>
                    <a:pt x="897413" y="1183891"/>
                  </a:lnTo>
                  <a:lnTo>
                    <a:pt x="941287" y="1166680"/>
                  </a:lnTo>
                  <a:lnTo>
                    <a:pt x="982795" y="1145170"/>
                  </a:lnTo>
                  <a:lnTo>
                    <a:pt x="1021660" y="1119637"/>
                  </a:lnTo>
                  <a:lnTo>
                    <a:pt x="1057606" y="1090357"/>
                  </a:lnTo>
                  <a:lnTo>
                    <a:pt x="1090357" y="1057606"/>
                  </a:lnTo>
                  <a:lnTo>
                    <a:pt x="1119637" y="1021660"/>
                  </a:lnTo>
                  <a:lnTo>
                    <a:pt x="1145170" y="982795"/>
                  </a:lnTo>
                  <a:lnTo>
                    <a:pt x="1166680" y="941287"/>
                  </a:lnTo>
                  <a:lnTo>
                    <a:pt x="1183890" y="897413"/>
                  </a:lnTo>
                  <a:lnTo>
                    <a:pt x="1196525" y="851449"/>
                  </a:lnTo>
                  <a:lnTo>
                    <a:pt x="1204309" y="803670"/>
                  </a:lnTo>
                  <a:lnTo>
                    <a:pt x="1206964" y="754342"/>
                  </a:lnTo>
                  <a:lnTo>
                    <a:pt x="1204309" y="705036"/>
                  </a:lnTo>
                  <a:lnTo>
                    <a:pt x="1196525" y="657257"/>
                  </a:lnTo>
                  <a:lnTo>
                    <a:pt x="1183890" y="611293"/>
                  </a:lnTo>
                  <a:lnTo>
                    <a:pt x="1166680" y="567419"/>
                  </a:lnTo>
                  <a:lnTo>
                    <a:pt x="1145170" y="525911"/>
                  </a:lnTo>
                  <a:lnTo>
                    <a:pt x="1119637" y="487046"/>
                  </a:lnTo>
                  <a:lnTo>
                    <a:pt x="1090357" y="451100"/>
                  </a:lnTo>
                  <a:lnTo>
                    <a:pt x="1057606" y="418349"/>
                  </a:lnTo>
                  <a:lnTo>
                    <a:pt x="1021660" y="389069"/>
                  </a:lnTo>
                  <a:lnTo>
                    <a:pt x="982795" y="363536"/>
                  </a:lnTo>
                  <a:lnTo>
                    <a:pt x="941287" y="342026"/>
                  </a:lnTo>
                  <a:lnTo>
                    <a:pt x="897413" y="324816"/>
                  </a:lnTo>
                  <a:lnTo>
                    <a:pt x="851449" y="312180"/>
                  </a:lnTo>
                  <a:lnTo>
                    <a:pt x="803670" y="304397"/>
                  </a:lnTo>
                  <a:lnTo>
                    <a:pt x="754353" y="301741"/>
                  </a:lnTo>
                  <a:lnTo>
                    <a:pt x="754353" y="0"/>
                  </a:lnTo>
                  <a:lnTo>
                    <a:pt x="802060" y="1484"/>
                  </a:lnTo>
                  <a:lnTo>
                    <a:pt x="848978" y="5877"/>
                  </a:lnTo>
                  <a:lnTo>
                    <a:pt x="895019" y="13091"/>
                  </a:lnTo>
                  <a:lnTo>
                    <a:pt x="940094" y="23038"/>
                  </a:lnTo>
                  <a:lnTo>
                    <a:pt x="984117" y="35629"/>
                  </a:lnTo>
                  <a:lnTo>
                    <a:pt x="1026997" y="50776"/>
                  </a:lnTo>
                  <a:lnTo>
                    <a:pt x="1068647" y="68390"/>
                  </a:lnTo>
                  <a:lnTo>
                    <a:pt x="1108978" y="88384"/>
                  </a:lnTo>
                  <a:lnTo>
                    <a:pt x="1147902" y="110668"/>
                  </a:lnTo>
                  <a:lnTo>
                    <a:pt x="1185331" y="135154"/>
                  </a:lnTo>
                  <a:lnTo>
                    <a:pt x="1221176" y="161755"/>
                  </a:lnTo>
                  <a:lnTo>
                    <a:pt x="1255349" y="190381"/>
                  </a:lnTo>
                  <a:lnTo>
                    <a:pt x="1287761" y="220945"/>
                  </a:lnTo>
                  <a:lnTo>
                    <a:pt x="1318325" y="253357"/>
                  </a:lnTo>
                  <a:lnTo>
                    <a:pt x="1346951" y="287530"/>
                  </a:lnTo>
                  <a:lnTo>
                    <a:pt x="1373551" y="323375"/>
                  </a:lnTo>
                  <a:lnTo>
                    <a:pt x="1398038" y="360803"/>
                  </a:lnTo>
                  <a:lnTo>
                    <a:pt x="1420322" y="399728"/>
                  </a:lnTo>
                  <a:lnTo>
                    <a:pt x="1440315" y="440059"/>
                  </a:lnTo>
                  <a:lnTo>
                    <a:pt x="1457930" y="481709"/>
                  </a:lnTo>
                  <a:lnTo>
                    <a:pt x="1473077" y="524589"/>
                  </a:lnTo>
                  <a:lnTo>
                    <a:pt x="1485668" y="568612"/>
                  </a:lnTo>
                  <a:lnTo>
                    <a:pt x="1495614" y="613687"/>
                  </a:lnTo>
                  <a:lnTo>
                    <a:pt x="1502829" y="659729"/>
                  </a:lnTo>
                  <a:lnTo>
                    <a:pt x="1507222" y="706647"/>
                  </a:lnTo>
                  <a:lnTo>
                    <a:pt x="1508706" y="754353"/>
                  </a:lnTo>
                  <a:lnTo>
                    <a:pt x="1507222" y="802060"/>
                  </a:lnTo>
                  <a:lnTo>
                    <a:pt x="1502829" y="848978"/>
                  </a:lnTo>
                  <a:lnTo>
                    <a:pt x="1495614" y="895019"/>
                  </a:lnTo>
                  <a:lnTo>
                    <a:pt x="1485668" y="940095"/>
                  </a:lnTo>
                  <a:lnTo>
                    <a:pt x="1473077" y="984117"/>
                  </a:lnTo>
                  <a:lnTo>
                    <a:pt x="1457930" y="1026997"/>
                  </a:lnTo>
                  <a:lnTo>
                    <a:pt x="1440315" y="1068647"/>
                  </a:lnTo>
                  <a:lnTo>
                    <a:pt x="1420322" y="1108978"/>
                  </a:lnTo>
                  <a:lnTo>
                    <a:pt x="1398038" y="1147903"/>
                  </a:lnTo>
                  <a:lnTo>
                    <a:pt x="1373551" y="1185331"/>
                  </a:lnTo>
                  <a:lnTo>
                    <a:pt x="1357497" y="1206965"/>
                  </a:lnTo>
                  <a:close/>
                </a:path>
              </a:pathLst>
            </a:custGeom>
            <a:solidFill>
              <a:srgbClr val="F7F7F7"/>
            </a:solidFill>
          </p:spPr>
          <p:txBody>
            <a:bodyPr wrap="square" lIns="0" tIns="0" rIns="0" bIns="0" rtlCol="0"/>
            <a:lstStyle/>
            <a:p>
              <a:endParaRPr/>
            </a:p>
          </p:txBody>
        </p:sp>
        <p:sp>
          <p:nvSpPr>
            <p:cNvPr id="26" name="object 26"/>
            <p:cNvSpPr/>
            <p:nvPr/>
          </p:nvSpPr>
          <p:spPr>
            <a:xfrm>
              <a:off x="11248927" y="5783679"/>
              <a:ext cx="1508760" cy="1508760"/>
            </a:xfrm>
            <a:custGeom>
              <a:avLst/>
              <a:gdLst/>
              <a:ahLst/>
              <a:cxnLst/>
              <a:rect l="l" t="t" r="r" b="b"/>
              <a:pathLst>
                <a:path w="1508759" h="1508759">
                  <a:moveTo>
                    <a:pt x="1357554" y="1207023"/>
                  </a:moveTo>
                  <a:lnTo>
                    <a:pt x="756828" y="1207023"/>
                  </a:lnTo>
                  <a:lnTo>
                    <a:pt x="802600" y="1204423"/>
                  </a:lnTo>
                  <a:lnTo>
                    <a:pt x="848450" y="1197064"/>
                  </a:lnTo>
                  <a:lnTo>
                    <a:pt x="894053" y="1184812"/>
                  </a:lnTo>
                  <a:lnTo>
                    <a:pt x="938148" y="1167919"/>
                  </a:lnTo>
                  <a:lnTo>
                    <a:pt x="979567" y="1146923"/>
                  </a:lnTo>
                  <a:lnTo>
                    <a:pt x="1018125" y="1122122"/>
                  </a:lnTo>
                  <a:lnTo>
                    <a:pt x="1053641" y="1093816"/>
                  </a:lnTo>
                  <a:lnTo>
                    <a:pt x="1085931" y="1062301"/>
                  </a:lnTo>
                  <a:lnTo>
                    <a:pt x="1114813" y="1027877"/>
                  </a:lnTo>
                  <a:lnTo>
                    <a:pt x="1140103" y="990842"/>
                  </a:lnTo>
                  <a:lnTo>
                    <a:pt x="1161620" y="951494"/>
                  </a:lnTo>
                  <a:lnTo>
                    <a:pt x="1179180" y="910132"/>
                  </a:lnTo>
                  <a:lnTo>
                    <a:pt x="1192600" y="867054"/>
                  </a:lnTo>
                  <a:lnTo>
                    <a:pt x="1201698" y="822559"/>
                  </a:lnTo>
                  <a:lnTo>
                    <a:pt x="1206121" y="778628"/>
                  </a:lnTo>
                  <a:lnTo>
                    <a:pt x="1206195" y="730508"/>
                  </a:lnTo>
                  <a:lnTo>
                    <a:pt x="1201228" y="683549"/>
                  </a:lnTo>
                  <a:lnTo>
                    <a:pt x="1191441" y="637354"/>
                  </a:lnTo>
                  <a:lnTo>
                    <a:pt x="1177182" y="593161"/>
                  </a:lnTo>
                  <a:lnTo>
                    <a:pt x="1158719" y="551198"/>
                  </a:lnTo>
                  <a:lnTo>
                    <a:pt x="1136317" y="511691"/>
                  </a:lnTo>
                  <a:lnTo>
                    <a:pt x="1110241" y="474868"/>
                  </a:lnTo>
                  <a:lnTo>
                    <a:pt x="1080759" y="440957"/>
                  </a:lnTo>
                  <a:lnTo>
                    <a:pt x="1048137" y="410184"/>
                  </a:lnTo>
                  <a:lnTo>
                    <a:pt x="1012639" y="382777"/>
                  </a:lnTo>
                  <a:lnTo>
                    <a:pt x="974533" y="358963"/>
                  </a:lnTo>
                  <a:lnTo>
                    <a:pt x="934085" y="338969"/>
                  </a:lnTo>
                  <a:lnTo>
                    <a:pt x="891560" y="323023"/>
                  </a:lnTo>
                  <a:lnTo>
                    <a:pt x="847225" y="311351"/>
                  </a:lnTo>
                  <a:lnTo>
                    <a:pt x="801346" y="304181"/>
                  </a:lnTo>
                  <a:lnTo>
                    <a:pt x="754189" y="301741"/>
                  </a:lnTo>
                  <a:lnTo>
                    <a:pt x="754189" y="0"/>
                  </a:lnTo>
                  <a:lnTo>
                    <a:pt x="802259" y="1516"/>
                  </a:lnTo>
                  <a:lnTo>
                    <a:pt x="849604" y="6007"/>
                  </a:lnTo>
                  <a:lnTo>
                    <a:pt x="896124" y="13388"/>
                  </a:lnTo>
                  <a:lnTo>
                    <a:pt x="941719" y="23574"/>
                  </a:lnTo>
                  <a:lnTo>
                    <a:pt x="986289" y="36479"/>
                  </a:lnTo>
                  <a:lnTo>
                    <a:pt x="1029734" y="52017"/>
                  </a:lnTo>
                  <a:lnTo>
                    <a:pt x="1071954" y="70104"/>
                  </a:lnTo>
                  <a:lnTo>
                    <a:pt x="1112849" y="90654"/>
                  </a:lnTo>
                  <a:lnTo>
                    <a:pt x="1152318" y="113580"/>
                  </a:lnTo>
                  <a:lnTo>
                    <a:pt x="1190263" y="138799"/>
                  </a:lnTo>
                  <a:lnTo>
                    <a:pt x="1226583" y="166225"/>
                  </a:lnTo>
                  <a:lnTo>
                    <a:pt x="1261177" y="195771"/>
                  </a:lnTo>
                  <a:lnTo>
                    <a:pt x="1293946" y="227353"/>
                  </a:lnTo>
                  <a:lnTo>
                    <a:pt x="1324791" y="260886"/>
                  </a:lnTo>
                  <a:lnTo>
                    <a:pt x="1353610" y="296283"/>
                  </a:lnTo>
                  <a:lnTo>
                    <a:pt x="1380303" y="333460"/>
                  </a:lnTo>
                  <a:lnTo>
                    <a:pt x="1404772" y="372330"/>
                  </a:lnTo>
                  <a:lnTo>
                    <a:pt x="1426916" y="412810"/>
                  </a:lnTo>
                  <a:lnTo>
                    <a:pt x="1446634" y="454812"/>
                  </a:lnTo>
                  <a:lnTo>
                    <a:pt x="1463827" y="498253"/>
                  </a:lnTo>
                  <a:lnTo>
                    <a:pt x="1478395" y="543045"/>
                  </a:lnTo>
                  <a:lnTo>
                    <a:pt x="1490238" y="589105"/>
                  </a:lnTo>
                  <a:lnTo>
                    <a:pt x="1499255" y="636346"/>
                  </a:lnTo>
                  <a:lnTo>
                    <a:pt x="1505277" y="684061"/>
                  </a:lnTo>
                  <a:lnTo>
                    <a:pt x="1508184" y="730508"/>
                  </a:lnTo>
                  <a:lnTo>
                    <a:pt x="1508234" y="778628"/>
                  </a:lnTo>
                  <a:lnTo>
                    <a:pt x="1505306" y="825256"/>
                  </a:lnTo>
                  <a:lnTo>
                    <a:pt x="1499533" y="871296"/>
                  </a:lnTo>
                  <a:lnTo>
                    <a:pt x="1490982" y="916637"/>
                  </a:lnTo>
                  <a:lnTo>
                    <a:pt x="1479722" y="961166"/>
                  </a:lnTo>
                  <a:lnTo>
                    <a:pt x="1465823" y="1004772"/>
                  </a:lnTo>
                  <a:lnTo>
                    <a:pt x="1449353" y="1047343"/>
                  </a:lnTo>
                  <a:lnTo>
                    <a:pt x="1430381" y="1088765"/>
                  </a:lnTo>
                  <a:lnTo>
                    <a:pt x="1408975" y="1128928"/>
                  </a:lnTo>
                  <a:lnTo>
                    <a:pt x="1385204" y="1167719"/>
                  </a:lnTo>
                  <a:lnTo>
                    <a:pt x="1359156" y="1204998"/>
                  </a:lnTo>
                  <a:lnTo>
                    <a:pt x="1357554" y="1207023"/>
                  </a:lnTo>
                  <a:close/>
                </a:path>
                <a:path w="1508759" h="1508759">
                  <a:moveTo>
                    <a:pt x="758624" y="1508707"/>
                  </a:moveTo>
                  <a:lnTo>
                    <a:pt x="751600" y="1508707"/>
                  </a:lnTo>
                  <a:lnTo>
                    <a:pt x="709163" y="1507462"/>
                  </a:lnTo>
                  <a:lnTo>
                    <a:pt x="663420" y="1503307"/>
                  </a:lnTo>
                  <a:lnTo>
                    <a:pt x="618177" y="1496401"/>
                  </a:lnTo>
                  <a:lnTo>
                    <a:pt x="573554" y="1486793"/>
                  </a:lnTo>
                  <a:lnTo>
                    <a:pt x="529673" y="1474534"/>
                  </a:lnTo>
                  <a:lnTo>
                    <a:pt x="486656" y="1459674"/>
                  </a:lnTo>
                  <a:lnTo>
                    <a:pt x="444625" y="1442264"/>
                  </a:lnTo>
                  <a:lnTo>
                    <a:pt x="403700" y="1422354"/>
                  </a:lnTo>
                  <a:lnTo>
                    <a:pt x="364003" y="1399994"/>
                  </a:lnTo>
                  <a:lnTo>
                    <a:pt x="325656" y="1375235"/>
                  </a:lnTo>
                  <a:lnTo>
                    <a:pt x="288781" y="1348127"/>
                  </a:lnTo>
                  <a:lnTo>
                    <a:pt x="253498" y="1318720"/>
                  </a:lnTo>
                  <a:lnTo>
                    <a:pt x="219929" y="1287064"/>
                  </a:lnTo>
                  <a:lnTo>
                    <a:pt x="188196" y="1253211"/>
                  </a:lnTo>
                  <a:lnTo>
                    <a:pt x="158421" y="1217209"/>
                  </a:lnTo>
                  <a:lnTo>
                    <a:pt x="130725" y="1179111"/>
                  </a:lnTo>
                  <a:lnTo>
                    <a:pt x="105228" y="1138965"/>
                  </a:lnTo>
                  <a:lnTo>
                    <a:pt x="82054" y="1096822"/>
                  </a:lnTo>
                  <a:lnTo>
                    <a:pt x="61582" y="1053303"/>
                  </a:lnTo>
                  <a:lnTo>
                    <a:pt x="44089" y="1009079"/>
                  </a:lnTo>
                  <a:lnTo>
                    <a:pt x="29547" y="964279"/>
                  </a:lnTo>
                  <a:lnTo>
                    <a:pt x="17923" y="919029"/>
                  </a:lnTo>
                  <a:lnTo>
                    <a:pt x="9186" y="873458"/>
                  </a:lnTo>
                  <a:lnTo>
                    <a:pt x="3313" y="827694"/>
                  </a:lnTo>
                  <a:lnTo>
                    <a:pt x="308" y="782645"/>
                  </a:lnTo>
                  <a:lnTo>
                    <a:pt x="0" y="736098"/>
                  </a:lnTo>
                  <a:lnTo>
                    <a:pt x="2509" y="690521"/>
                  </a:lnTo>
                  <a:lnTo>
                    <a:pt x="7752" y="645263"/>
                  </a:lnTo>
                  <a:lnTo>
                    <a:pt x="15700" y="600451"/>
                  </a:lnTo>
                  <a:lnTo>
                    <a:pt x="26320" y="556213"/>
                  </a:lnTo>
                  <a:lnTo>
                    <a:pt x="39583" y="512678"/>
                  </a:lnTo>
                  <a:lnTo>
                    <a:pt x="55458" y="469972"/>
                  </a:lnTo>
                  <a:lnTo>
                    <a:pt x="73913" y="428224"/>
                  </a:lnTo>
                  <a:lnTo>
                    <a:pt x="94919" y="387562"/>
                  </a:lnTo>
                  <a:lnTo>
                    <a:pt x="118445" y="348113"/>
                  </a:lnTo>
                  <a:lnTo>
                    <a:pt x="144459" y="310006"/>
                  </a:lnTo>
                  <a:lnTo>
                    <a:pt x="172932" y="273368"/>
                  </a:lnTo>
                  <a:lnTo>
                    <a:pt x="203832" y="238327"/>
                  </a:lnTo>
                  <a:lnTo>
                    <a:pt x="237129" y="205012"/>
                  </a:lnTo>
                  <a:lnTo>
                    <a:pt x="272792" y="173550"/>
                  </a:lnTo>
                  <a:lnTo>
                    <a:pt x="310790" y="144068"/>
                  </a:lnTo>
                  <a:lnTo>
                    <a:pt x="488150" y="388182"/>
                  </a:lnTo>
                  <a:lnTo>
                    <a:pt x="451433" y="417875"/>
                  </a:lnTo>
                  <a:lnTo>
                    <a:pt x="418530" y="450642"/>
                  </a:lnTo>
                  <a:lnTo>
                    <a:pt x="389522" y="486145"/>
                  </a:lnTo>
                  <a:lnTo>
                    <a:pt x="364492" y="524041"/>
                  </a:lnTo>
                  <a:lnTo>
                    <a:pt x="343521" y="563991"/>
                  </a:lnTo>
                  <a:lnTo>
                    <a:pt x="326690" y="605655"/>
                  </a:lnTo>
                  <a:lnTo>
                    <a:pt x="314082" y="648693"/>
                  </a:lnTo>
                  <a:lnTo>
                    <a:pt x="305777" y="692764"/>
                  </a:lnTo>
                  <a:lnTo>
                    <a:pt x="301858" y="737528"/>
                  </a:lnTo>
                  <a:lnTo>
                    <a:pt x="302407" y="782645"/>
                  </a:lnTo>
                  <a:lnTo>
                    <a:pt x="307513" y="827774"/>
                  </a:lnTo>
                  <a:lnTo>
                    <a:pt x="317233" y="872575"/>
                  </a:lnTo>
                  <a:lnTo>
                    <a:pt x="331649" y="916637"/>
                  </a:lnTo>
                  <a:lnTo>
                    <a:pt x="350908" y="959834"/>
                  </a:lnTo>
                  <a:lnTo>
                    <a:pt x="374491" y="1000744"/>
                  </a:lnTo>
                  <a:lnTo>
                    <a:pt x="401708" y="1038368"/>
                  </a:lnTo>
                  <a:lnTo>
                    <a:pt x="432235" y="1072572"/>
                  </a:lnTo>
                  <a:lnTo>
                    <a:pt x="465749" y="1103222"/>
                  </a:lnTo>
                  <a:lnTo>
                    <a:pt x="501927" y="1130185"/>
                  </a:lnTo>
                  <a:lnTo>
                    <a:pt x="540446" y="1153326"/>
                  </a:lnTo>
                  <a:lnTo>
                    <a:pt x="580981" y="1172512"/>
                  </a:lnTo>
                  <a:lnTo>
                    <a:pt x="623210" y="1187608"/>
                  </a:lnTo>
                  <a:lnTo>
                    <a:pt x="666810" y="1198482"/>
                  </a:lnTo>
                  <a:lnTo>
                    <a:pt x="711457" y="1204998"/>
                  </a:lnTo>
                  <a:lnTo>
                    <a:pt x="756828" y="1207023"/>
                  </a:lnTo>
                  <a:lnTo>
                    <a:pt x="1357554" y="1207023"/>
                  </a:lnTo>
                  <a:lnTo>
                    <a:pt x="1330842" y="1240735"/>
                  </a:lnTo>
                  <a:lnTo>
                    <a:pt x="1300389" y="1274737"/>
                  </a:lnTo>
                  <a:lnTo>
                    <a:pt x="1267846" y="1306918"/>
                  </a:lnTo>
                  <a:lnTo>
                    <a:pt x="1233281" y="1337166"/>
                  </a:lnTo>
                  <a:lnTo>
                    <a:pt x="1196764" y="1365369"/>
                  </a:lnTo>
                  <a:lnTo>
                    <a:pt x="1158364" y="1391415"/>
                  </a:lnTo>
                  <a:lnTo>
                    <a:pt x="1118148" y="1415192"/>
                  </a:lnTo>
                  <a:lnTo>
                    <a:pt x="1076185" y="1436587"/>
                  </a:lnTo>
                  <a:lnTo>
                    <a:pt x="1032546" y="1455490"/>
                  </a:lnTo>
                  <a:lnTo>
                    <a:pt x="987297" y="1471786"/>
                  </a:lnTo>
                  <a:lnTo>
                    <a:pt x="941111" y="1485198"/>
                  </a:lnTo>
                  <a:lnTo>
                    <a:pt x="894695" y="1495557"/>
                  </a:lnTo>
                  <a:lnTo>
                    <a:pt x="848171" y="1502913"/>
                  </a:lnTo>
                  <a:lnTo>
                    <a:pt x="801660" y="1507315"/>
                  </a:lnTo>
                  <a:lnTo>
                    <a:pt x="758624" y="1508707"/>
                  </a:lnTo>
                  <a:close/>
                </a:path>
              </a:pathLst>
            </a:custGeom>
            <a:solidFill>
              <a:srgbClr val="FFC000"/>
            </a:solidFill>
          </p:spPr>
          <p:txBody>
            <a:bodyPr wrap="square" lIns="0" tIns="0" rIns="0" bIns="0" rtlCol="0"/>
            <a:lstStyle/>
            <a:p>
              <a:endParaRPr/>
            </a:p>
          </p:txBody>
        </p:sp>
      </p:grpSp>
      <p:sp>
        <p:nvSpPr>
          <p:cNvPr id="27" name="object 27"/>
          <p:cNvSpPr txBox="1"/>
          <p:nvPr/>
        </p:nvSpPr>
        <p:spPr>
          <a:xfrm>
            <a:off x="11273754" y="7337025"/>
            <a:ext cx="1917700" cy="649280"/>
          </a:xfrm>
          <a:prstGeom prst="rect">
            <a:avLst/>
          </a:prstGeom>
        </p:spPr>
        <p:txBody>
          <a:bodyPr vert="horz" wrap="square" lIns="0" tIns="12065" rIns="0" bIns="0" rtlCol="0">
            <a:spAutoFit/>
          </a:bodyPr>
          <a:lstStyle/>
          <a:p>
            <a:pPr marL="262255" marR="5080" indent="-250190">
              <a:lnSpc>
                <a:spcPct val="115399"/>
              </a:lnSpc>
              <a:spcBef>
                <a:spcPts val="95"/>
              </a:spcBef>
            </a:pPr>
            <a:r>
              <a:rPr b="1" spc="-150" dirty="0">
                <a:solidFill>
                  <a:srgbClr val="044C4A"/>
                </a:solidFill>
                <a:latin typeface="Tahoma" panose="020B0604030504040204" pitchFamily="34" charset="0"/>
                <a:ea typeface="Tahoma" panose="020B0604030504040204" pitchFamily="34" charset="0"/>
                <a:cs typeface="Tahoma" panose="020B0604030504040204" pitchFamily="34" charset="0"/>
              </a:rPr>
              <a:t>Modified Banking  transactions</a:t>
            </a:r>
            <a:endParaRPr spc="-150" dirty="0">
              <a:solidFill>
                <a:srgbClr val="044C4A"/>
              </a:solidFill>
              <a:latin typeface="Tahoma" panose="020B0604030504040204" pitchFamily="34" charset="0"/>
              <a:ea typeface="Tahoma" panose="020B0604030504040204" pitchFamily="34" charset="0"/>
              <a:cs typeface="Tahoma" panose="020B0604030504040204" pitchFamily="34" charset="0"/>
            </a:endParaRPr>
          </a:p>
        </p:txBody>
      </p:sp>
      <p:sp>
        <p:nvSpPr>
          <p:cNvPr id="28" name="object 28"/>
          <p:cNvSpPr/>
          <p:nvPr/>
        </p:nvSpPr>
        <p:spPr>
          <a:xfrm>
            <a:off x="1927285" y="7143873"/>
            <a:ext cx="2003425" cy="775970"/>
          </a:xfrm>
          <a:custGeom>
            <a:avLst/>
            <a:gdLst/>
            <a:ahLst/>
            <a:cxnLst/>
            <a:rect l="l" t="t" r="r" b="b"/>
            <a:pathLst>
              <a:path w="2003425" h="775970">
                <a:moveTo>
                  <a:pt x="1615680" y="775868"/>
                </a:moveTo>
                <a:lnTo>
                  <a:pt x="387931" y="775868"/>
                </a:lnTo>
                <a:lnTo>
                  <a:pt x="339272" y="772846"/>
                </a:lnTo>
                <a:lnTo>
                  <a:pt x="292414" y="764020"/>
                </a:lnTo>
                <a:lnTo>
                  <a:pt x="247724" y="749756"/>
                </a:lnTo>
                <a:lnTo>
                  <a:pt x="205564" y="730416"/>
                </a:lnTo>
                <a:lnTo>
                  <a:pt x="166298" y="706363"/>
                </a:lnTo>
                <a:lnTo>
                  <a:pt x="130291" y="677963"/>
                </a:lnTo>
                <a:lnTo>
                  <a:pt x="97905" y="645577"/>
                </a:lnTo>
                <a:lnTo>
                  <a:pt x="69504" y="609569"/>
                </a:lnTo>
                <a:lnTo>
                  <a:pt x="45452" y="570304"/>
                </a:lnTo>
                <a:lnTo>
                  <a:pt x="26112" y="528144"/>
                </a:lnTo>
                <a:lnTo>
                  <a:pt x="11847" y="483454"/>
                </a:lnTo>
                <a:lnTo>
                  <a:pt x="3022" y="436596"/>
                </a:lnTo>
                <a:lnTo>
                  <a:pt x="0" y="387936"/>
                </a:lnTo>
                <a:lnTo>
                  <a:pt x="3022" y="339272"/>
                </a:lnTo>
                <a:lnTo>
                  <a:pt x="11847" y="292414"/>
                </a:lnTo>
                <a:lnTo>
                  <a:pt x="26112" y="247724"/>
                </a:lnTo>
                <a:lnTo>
                  <a:pt x="45452" y="205564"/>
                </a:lnTo>
                <a:lnTo>
                  <a:pt x="69504" y="166299"/>
                </a:lnTo>
                <a:lnTo>
                  <a:pt x="97905" y="130291"/>
                </a:lnTo>
                <a:lnTo>
                  <a:pt x="130291" y="97905"/>
                </a:lnTo>
                <a:lnTo>
                  <a:pt x="166298" y="69504"/>
                </a:lnTo>
                <a:lnTo>
                  <a:pt x="205564" y="45452"/>
                </a:lnTo>
                <a:lnTo>
                  <a:pt x="247724" y="26112"/>
                </a:lnTo>
                <a:lnTo>
                  <a:pt x="292414" y="11847"/>
                </a:lnTo>
                <a:lnTo>
                  <a:pt x="339272" y="3022"/>
                </a:lnTo>
                <a:lnTo>
                  <a:pt x="387934" y="0"/>
                </a:lnTo>
                <a:lnTo>
                  <a:pt x="1615677" y="0"/>
                </a:lnTo>
                <a:lnTo>
                  <a:pt x="1664339" y="3022"/>
                </a:lnTo>
                <a:lnTo>
                  <a:pt x="1711197" y="11847"/>
                </a:lnTo>
                <a:lnTo>
                  <a:pt x="1755887" y="26112"/>
                </a:lnTo>
                <a:lnTo>
                  <a:pt x="1798047" y="45452"/>
                </a:lnTo>
                <a:lnTo>
                  <a:pt x="1837312" y="69504"/>
                </a:lnTo>
                <a:lnTo>
                  <a:pt x="1873320" y="97905"/>
                </a:lnTo>
                <a:lnTo>
                  <a:pt x="1905706" y="130291"/>
                </a:lnTo>
                <a:lnTo>
                  <a:pt x="1934106" y="166299"/>
                </a:lnTo>
                <a:lnTo>
                  <a:pt x="1958159" y="205564"/>
                </a:lnTo>
                <a:lnTo>
                  <a:pt x="1977499" y="247724"/>
                </a:lnTo>
                <a:lnTo>
                  <a:pt x="1991763" y="292414"/>
                </a:lnTo>
                <a:lnTo>
                  <a:pt x="2000589" y="339272"/>
                </a:lnTo>
                <a:lnTo>
                  <a:pt x="2003317" y="383190"/>
                </a:lnTo>
                <a:lnTo>
                  <a:pt x="2003317" y="392678"/>
                </a:lnTo>
                <a:lnTo>
                  <a:pt x="2000589" y="436596"/>
                </a:lnTo>
                <a:lnTo>
                  <a:pt x="1991763" y="483454"/>
                </a:lnTo>
                <a:lnTo>
                  <a:pt x="1977499" y="528144"/>
                </a:lnTo>
                <a:lnTo>
                  <a:pt x="1958159" y="570304"/>
                </a:lnTo>
                <a:lnTo>
                  <a:pt x="1934106" y="609569"/>
                </a:lnTo>
                <a:lnTo>
                  <a:pt x="1905706" y="645577"/>
                </a:lnTo>
                <a:lnTo>
                  <a:pt x="1873320" y="677963"/>
                </a:lnTo>
                <a:lnTo>
                  <a:pt x="1837312" y="706363"/>
                </a:lnTo>
                <a:lnTo>
                  <a:pt x="1798047" y="730416"/>
                </a:lnTo>
                <a:lnTo>
                  <a:pt x="1755887" y="749756"/>
                </a:lnTo>
                <a:lnTo>
                  <a:pt x="1711197" y="764020"/>
                </a:lnTo>
                <a:lnTo>
                  <a:pt x="1664339" y="772846"/>
                </a:lnTo>
                <a:lnTo>
                  <a:pt x="1615680" y="775868"/>
                </a:lnTo>
                <a:close/>
              </a:path>
            </a:pathLst>
          </a:custGeom>
          <a:solidFill>
            <a:srgbClr val="044C4A"/>
          </a:solidFill>
        </p:spPr>
        <p:txBody>
          <a:bodyPr wrap="square" lIns="0" tIns="0" rIns="0" bIns="0" rtlCol="0"/>
          <a:lstStyle/>
          <a:p>
            <a:endParaRPr/>
          </a:p>
        </p:txBody>
      </p:sp>
      <p:sp>
        <p:nvSpPr>
          <p:cNvPr id="29" name="object 29"/>
          <p:cNvSpPr txBox="1"/>
          <p:nvPr/>
        </p:nvSpPr>
        <p:spPr>
          <a:xfrm>
            <a:off x="2329465" y="7353300"/>
            <a:ext cx="1199515" cy="249554"/>
          </a:xfrm>
          <a:prstGeom prst="rect">
            <a:avLst/>
          </a:prstGeom>
        </p:spPr>
        <p:txBody>
          <a:bodyPr vert="horz" wrap="square" lIns="0" tIns="15240" rIns="0" bIns="0" rtlCol="0">
            <a:spAutoFit/>
          </a:bodyPr>
          <a:lstStyle/>
          <a:p>
            <a:pPr marL="12700">
              <a:lnSpc>
                <a:spcPct val="100000"/>
              </a:lnSpc>
              <a:spcBef>
                <a:spcPts val="120"/>
              </a:spcBef>
            </a:pPr>
            <a:r>
              <a:rPr sz="1450" b="1" spc="-5" dirty="0">
                <a:solidFill>
                  <a:srgbClr val="FFFFFF"/>
                </a:solidFill>
                <a:latin typeface="Tahoma"/>
                <a:cs typeface="Tahoma"/>
              </a:rPr>
              <a:t>Explore</a:t>
            </a:r>
            <a:r>
              <a:rPr sz="1450" b="1" spc="-105" dirty="0">
                <a:solidFill>
                  <a:srgbClr val="FFFFFF"/>
                </a:solidFill>
                <a:latin typeface="Tahoma"/>
                <a:cs typeface="Tahoma"/>
              </a:rPr>
              <a:t> </a:t>
            </a:r>
            <a:r>
              <a:rPr sz="1450" b="1" spc="20" dirty="0">
                <a:solidFill>
                  <a:srgbClr val="FFFFFF"/>
                </a:solidFill>
                <a:latin typeface="Tahoma"/>
                <a:cs typeface="Tahoma"/>
              </a:rPr>
              <a:t>Now</a:t>
            </a:r>
            <a:endParaRPr sz="1450" dirty="0">
              <a:latin typeface="Tahoma"/>
              <a:cs typeface="Tahoma"/>
            </a:endParaRPr>
          </a:p>
        </p:txBody>
      </p:sp>
      <p:grpSp>
        <p:nvGrpSpPr>
          <p:cNvPr id="30" name="object 30"/>
          <p:cNvGrpSpPr/>
          <p:nvPr/>
        </p:nvGrpSpPr>
        <p:grpSpPr>
          <a:xfrm>
            <a:off x="4300739" y="7358260"/>
            <a:ext cx="497840" cy="497840"/>
            <a:chOff x="4300739" y="7358260"/>
            <a:chExt cx="497840" cy="497840"/>
          </a:xfrm>
        </p:grpSpPr>
        <p:sp>
          <p:nvSpPr>
            <p:cNvPr id="31" name="object 31"/>
            <p:cNvSpPr/>
            <p:nvPr/>
          </p:nvSpPr>
          <p:spPr>
            <a:xfrm>
              <a:off x="4300739" y="7358260"/>
              <a:ext cx="497840" cy="497840"/>
            </a:xfrm>
            <a:custGeom>
              <a:avLst/>
              <a:gdLst/>
              <a:ahLst/>
              <a:cxnLst/>
              <a:rect l="l" t="t" r="r" b="b"/>
              <a:pathLst>
                <a:path w="497839" h="497840">
                  <a:moveTo>
                    <a:pt x="248703" y="497417"/>
                  </a:moveTo>
                  <a:lnTo>
                    <a:pt x="199802" y="492641"/>
                  </a:lnTo>
                  <a:lnTo>
                    <a:pt x="153472" y="478610"/>
                  </a:lnTo>
                  <a:lnTo>
                    <a:pt x="110790" y="455769"/>
                  </a:lnTo>
                  <a:lnTo>
                    <a:pt x="72833" y="424563"/>
                  </a:lnTo>
                  <a:lnTo>
                    <a:pt x="41637" y="386608"/>
                  </a:lnTo>
                  <a:lnTo>
                    <a:pt x="18803" y="343927"/>
                  </a:lnTo>
                  <a:lnTo>
                    <a:pt x="4775" y="297598"/>
                  </a:lnTo>
                  <a:lnTo>
                    <a:pt x="0" y="248703"/>
                  </a:lnTo>
                  <a:lnTo>
                    <a:pt x="4775" y="199803"/>
                  </a:lnTo>
                  <a:lnTo>
                    <a:pt x="18806" y="153475"/>
                  </a:lnTo>
                  <a:lnTo>
                    <a:pt x="41643" y="110795"/>
                  </a:lnTo>
                  <a:lnTo>
                    <a:pt x="72842" y="72842"/>
                  </a:lnTo>
                  <a:lnTo>
                    <a:pt x="110797" y="41643"/>
                  </a:lnTo>
                  <a:lnTo>
                    <a:pt x="153479" y="18806"/>
                  </a:lnTo>
                  <a:lnTo>
                    <a:pt x="199808" y="4775"/>
                  </a:lnTo>
                  <a:lnTo>
                    <a:pt x="248703" y="0"/>
                  </a:lnTo>
                  <a:lnTo>
                    <a:pt x="297598" y="4775"/>
                  </a:lnTo>
                  <a:lnTo>
                    <a:pt x="338397" y="17131"/>
                  </a:lnTo>
                  <a:lnTo>
                    <a:pt x="248703" y="17131"/>
                  </a:lnTo>
                  <a:lnTo>
                    <a:pt x="202092" y="21844"/>
                  </a:lnTo>
                  <a:lnTo>
                    <a:pt x="158652" y="35358"/>
                  </a:lnTo>
                  <a:lnTo>
                    <a:pt x="119320" y="56734"/>
                  </a:lnTo>
                  <a:lnTo>
                    <a:pt x="85034" y="85034"/>
                  </a:lnTo>
                  <a:lnTo>
                    <a:pt x="56734" y="119320"/>
                  </a:lnTo>
                  <a:lnTo>
                    <a:pt x="35358" y="158652"/>
                  </a:lnTo>
                  <a:lnTo>
                    <a:pt x="21844" y="202092"/>
                  </a:lnTo>
                  <a:lnTo>
                    <a:pt x="17131" y="248703"/>
                  </a:lnTo>
                  <a:lnTo>
                    <a:pt x="21844" y="295313"/>
                  </a:lnTo>
                  <a:lnTo>
                    <a:pt x="35358" y="338754"/>
                  </a:lnTo>
                  <a:lnTo>
                    <a:pt x="56734" y="378086"/>
                  </a:lnTo>
                  <a:lnTo>
                    <a:pt x="85034" y="412371"/>
                  </a:lnTo>
                  <a:lnTo>
                    <a:pt x="119320" y="440671"/>
                  </a:lnTo>
                  <a:lnTo>
                    <a:pt x="158652" y="462047"/>
                  </a:lnTo>
                  <a:lnTo>
                    <a:pt x="202092" y="475561"/>
                  </a:lnTo>
                  <a:lnTo>
                    <a:pt x="248703" y="480274"/>
                  </a:lnTo>
                  <a:lnTo>
                    <a:pt x="338439" y="480274"/>
                  </a:lnTo>
                  <a:lnTo>
                    <a:pt x="297602" y="492641"/>
                  </a:lnTo>
                  <a:lnTo>
                    <a:pt x="248703" y="497417"/>
                  </a:lnTo>
                  <a:close/>
                </a:path>
                <a:path w="497839" h="497840">
                  <a:moveTo>
                    <a:pt x="338439" y="480274"/>
                  </a:moveTo>
                  <a:lnTo>
                    <a:pt x="248703" y="480274"/>
                  </a:lnTo>
                  <a:lnTo>
                    <a:pt x="295313" y="475561"/>
                  </a:lnTo>
                  <a:lnTo>
                    <a:pt x="338754" y="462047"/>
                  </a:lnTo>
                  <a:lnTo>
                    <a:pt x="378086" y="440671"/>
                  </a:lnTo>
                  <a:lnTo>
                    <a:pt x="412371" y="412371"/>
                  </a:lnTo>
                  <a:lnTo>
                    <a:pt x="440671" y="378086"/>
                  </a:lnTo>
                  <a:lnTo>
                    <a:pt x="462047" y="338754"/>
                  </a:lnTo>
                  <a:lnTo>
                    <a:pt x="475561" y="295313"/>
                  </a:lnTo>
                  <a:lnTo>
                    <a:pt x="480274" y="248703"/>
                  </a:lnTo>
                  <a:lnTo>
                    <a:pt x="475562" y="202092"/>
                  </a:lnTo>
                  <a:lnTo>
                    <a:pt x="462049" y="158652"/>
                  </a:lnTo>
                  <a:lnTo>
                    <a:pt x="440674" y="119320"/>
                  </a:lnTo>
                  <a:lnTo>
                    <a:pt x="412375" y="85034"/>
                  </a:lnTo>
                  <a:lnTo>
                    <a:pt x="378091" y="56734"/>
                  </a:lnTo>
                  <a:lnTo>
                    <a:pt x="338758" y="35358"/>
                  </a:lnTo>
                  <a:lnTo>
                    <a:pt x="295316" y="21844"/>
                  </a:lnTo>
                  <a:lnTo>
                    <a:pt x="248703" y="17131"/>
                  </a:lnTo>
                  <a:lnTo>
                    <a:pt x="338397" y="17131"/>
                  </a:lnTo>
                  <a:lnTo>
                    <a:pt x="386608" y="41643"/>
                  </a:lnTo>
                  <a:lnTo>
                    <a:pt x="424563" y="72842"/>
                  </a:lnTo>
                  <a:lnTo>
                    <a:pt x="455762" y="110797"/>
                  </a:lnTo>
                  <a:lnTo>
                    <a:pt x="478600" y="153479"/>
                  </a:lnTo>
                  <a:lnTo>
                    <a:pt x="492630" y="199808"/>
                  </a:lnTo>
                  <a:lnTo>
                    <a:pt x="497406" y="248703"/>
                  </a:lnTo>
                  <a:lnTo>
                    <a:pt x="492628" y="297604"/>
                  </a:lnTo>
                  <a:lnTo>
                    <a:pt x="478594" y="343937"/>
                  </a:lnTo>
                  <a:lnTo>
                    <a:pt x="455753" y="386620"/>
                  </a:lnTo>
                  <a:lnTo>
                    <a:pt x="424549" y="424574"/>
                  </a:lnTo>
                  <a:lnTo>
                    <a:pt x="386606" y="455773"/>
                  </a:lnTo>
                  <a:lnTo>
                    <a:pt x="343930" y="478611"/>
                  </a:lnTo>
                  <a:lnTo>
                    <a:pt x="338439" y="480274"/>
                  </a:lnTo>
                  <a:close/>
                </a:path>
              </a:pathLst>
            </a:custGeom>
            <a:solidFill>
              <a:srgbClr val="3359CF"/>
            </a:solidFill>
          </p:spPr>
          <p:txBody>
            <a:bodyPr wrap="square" lIns="0" tIns="0" rIns="0" bIns="0" rtlCol="0"/>
            <a:lstStyle/>
            <a:p>
              <a:endParaRPr/>
            </a:p>
          </p:txBody>
        </p:sp>
        <p:pic>
          <p:nvPicPr>
            <p:cNvPr id="32" name="object 32"/>
            <p:cNvPicPr/>
            <p:nvPr/>
          </p:nvPicPr>
          <p:blipFill>
            <a:blip r:embed="rId5" cstate="print"/>
            <a:stretch>
              <a:fillRect/>
            </a:stretch>
          </p:blipFill>
          <p:spPr>
            <a:xfrm>
              <a:off x="4478837" y="7482582"/>
              <a:ext cx="180816" cy="248870"/>
            </a:xfrm>
            <a:prstGeom prst="rect">
              <a:avLst/>
            </a:prstGeom>
          </p:spPr>
        </p:pic>
      </p:grpSp>
      <p:sp>
        <p:nvSpPr>
          <p:cNvPr id="33" name="object 33"/>
          <p:cNvSpPr txBox="1"/>
          <p:nvPr/>
        </p:nvSpPr>
        <p:spPr>
          <a:xfrm>
            <a:off x="4939026" y="7478807"/>
            <a:ext cx="988694" cy="249554"/>
          </a:xfrm>
          <a:prstGeom prst="rect">
            <a:avLst/>
          </a:prstGeom>
        </p:spPr>
        <p:txBody>
          <a:bodyPr vert="horz" wrap="square" lIns="0" tIns="15240" rIns="0" bIns="0" rtlCol="0">
            <a:spAutoFit/>
          </a:bodyPr>
          <a:lstStyle/>
          <a:p>
            <a:pPr marL="12700">
              <a:lnSpc>
                <a:spcPct val="100000"/>
              </a:lnSpc>
              <a:spcBef>
                <a:spcPts val="120"/>
              </a:spcBef>
            </a:pPr>
            <a:r>
              <a:rPr sz="1450" b="1" spc="-40" dirty="0">
                <a:solidFill>
                  <a:srgbClr val="1F2020"/>
                </a:solidFill>
                <a:latin typeface="Tahoma"/>
                <a:cs typeface="Tahoma"/>
              </a:rPr>
              <a:t>P</a:t>
            </a:r>
            <a:r>
              <a:rPr sz="1450" b="1" spc="5" dirty="0">
                <a:solidFill>
                  <a:srgbClr val="1F2020"/>
                </a:solidFill>
                <a:latin typeface="Tahoma"/>
                <a:cs typeface="Tahoma"/>
              </a:rPr>
              <a:t>l</a:t>
            </a:r>
            <a:r>
              <a:rPr sz="1450" b="1" spc="10" dirty="0">
                <a:solidFill>
                  <a:srgbClr val="1F2020"/>
                </a:solidFill>
                <a:latin typeface="Tahoma"/>
                <a:cs typeface="Tahoma"/>
              </a:rPr>
              <a:t>a</a:t>
            </a:r>
            <a:r>
              <a:rPr sz="1450" b="1" dirty="0">
                <a:solidFill>
                  <a:srgbClr val="1F2020"/>
                </a:solidFill>
                <a:latin typeface="Tahoma"/>
                <a:cs typeface="Tahoma"/>
              </a:rPr>
              <a:t>y</a:t>
            </a:r>
            <a:r>
              <a:rPr sz="1450" b="1" spc="-45" dirty="0">
                <a:solidFill>
                  <a:srgbClr val="1F2020"/>
                </a:solidFill>
                <a:latin typeface="Tahoma"/>
                <a:cs typeface="Tahoma"/>
              </a:rPr>
              <a:t> </a:t>
            </a:r>
            <a:r>
              <a:rPr sz="1450" b="1" spc="-30" dirty="0">
                <a:solidFill>
                  <a:srgbClr val="1F2020"/>
                </a:solidFill>
                <a:latin typeface="Tahoma"/>
                <a:cs typeface="Tahoma"/>
              </a:rPr>
              <a:t>V</a:t>
            </a:r>
            <a:r>
              <a:rPr sz="1450" b="1" spc="5" dirty="0">
                <a:solidFill>
                  <a:srgbClr val="1F2020"/>
                </a:solidFill>
                <a:latin typeface="Tahoma"/>
                <a:cs typeface="Tahoma"/>
              </a:rPr>
              <a:t>i</a:t>
            </a:r>
            <a:r>
              <a:rPr sz="1450" b="1" spc="10" dirty="0">
                <a:solidFill>
                  <a:srgbClr val="1F2020"/>
                </a:solidFill>
                <a:latin typeface="Tahoma"/>
                <a:cs typeface="Tahoma"/>
              </a:rPr>
              <a:t>d</a:t>
            </a:r>
            <a:r>
              <a:rPr sz="1450" b="1" dirty="0">
                <a:solidFill>
                  <a:srgbClr val="1F2020"/>
                </a:solidFill>
                <a:latin typeface="Tahoma"/>
                <a:cs typeface="Tahoma"/>
              </a:rPr>
              <a:t>e</a:t>
            </a:r>
            <a:r>
              <a:rPr sz="1450" b="1" spc="10" dirty="0">
                <a:solidFill>
                  <a:srgbClr val="1F2020"/>
                </a:solidFill>
                <a:latin typeface="Tahoma"/>
                <a:cs typeface="Tahoma"/>
              </a:rPr>
              <a:t>o</a:t>
            </a:r>
            <a:endParaRPr sz="1450">
              <a:latin typeface="Tahoma"/>
              <a:cs typeface="Tahoma"/>
            </a:endParaRPr>
          </a:p>
        </p:txBody>
      </p:sp>
      <p:sp>
        <p:nvSpPr>
          <p:cNvPr id="34" name="object 34"/>
          <p:cNvSpPr txBox="1"/>
          <p:nvPr/>
        </p:nvSpPr>
        <p:spPr>
          <a:xfrm>
            <a:off x="15669778" y="9969503"/>
            <a:ext cx="373380"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Arial MT"/>
                <a:cs typeface="Arial MT"/>
              </a:rPr>
              <a:t>Body</a:t>
            </a:r>
            <a:endParaRPr sz="1200">
              <a:latin typeface="Arial MT"/>
              <a:cs typeface="Arial MT"/>
            </a:endParaRPr>
          </a:p>
        </p:txBody>
      </p:sp>
      <p:sp>
        <p:nvSpPr>
          <p:cNvPr id="35" name="object 35"/>
          <p:cNvSpPr txBox="1"/>
          <p:nvPr/>
        </p:nvSpPr>
        <p:spPr>
          <a:xfrm>
            <a:off x="15316200" y="5280942"/>
            <a:ext cx="1115060" cy="679450"/>
          </a:xfrm>
          <a:prstGeom prst="rect">
            <a:avLst/>
          </a:prstGeom>
        </p:spPr>
        <p:txBody>
          <a:bodyPr vert="horz" wrap="square" lIns="0" tIns="17780" rIns="0" bIns="0" rtlCol="0">
            <a:spAutoFit/>
          </a:bodyPr>
          <a:lstStyle/>
          <a:p>
            <a:pPr marL="12700">
              <a:lnSpc>
                <a:spcPct val="100000"/>
              </a:lnSpc>
              <a:spcBef>
                <a:spcPts val="140"/>
              </a:spcBef>
            </a:pPr>
            <a:r>
              <a:rPr sz="4250" spc="135" dirty="0">
                <a:latin typeface="Trebuchet MS"/>
                <a:cs typeface="Trebuchet MS"/>
              </a:rPr>
              <a:t>e</a:t>
            </a:r>
            <a:r>
              <a:rPr sz="4250" spc="385" dirty="0">
                <a:latin typeface="Trebuchet MS"/>
                <a:cs typeface="Trebuchet MS"/>
              </a:rPr>
              <a:t>T</a:t>
            </a:r>
            <a:r>
              <a:rPr sz="4250" spc="710" dirty="0">
                <a:latin typeface="Trebuchet MS"/>
                <a:cs typeface="Trebuchet MS"/>
              </a:rPr>
              <a:t>C</a:t>
            </a:r>
            <a:endParaRPr sz="4250" dirty="0">
              <a:latin typeface="Trebuchet MS"/>
              <a:cs typeface="Trebuchet MS"/>
            </a:endParaRPr>
          </a:p>
        </p:txBody>
      </p:sp>
      <p:sp>
        <p:nvSpPr>
          <p:cNvPr id="36" name="object 36"/>
          <p:cNvSpPr txBox="1"/>
          <p:nvPr/>
        </p:nvSpPr>
        <p:spPr>
          <a:xfrm>
            <a:off x="4671521" y="213209"/>
            <a:ext cx="6309164" cy="689932"/>
          </a:xfrm>
          <a:prstGeom prst="rect">
            <a:avLst/>
          </a:prstGeom>
        </p:spPr>
        <p:txBody>
          <a:bodyPr vert="horz" wrap="square" lIns="0" tIns="12700" rIns="0" bIns="0" rtlCol="0">
            <a:spAutoFit/>
          </a:bodyPr>
          <a:lstStyle/>
          <a:p>
            <a:pPr marL="12700">
              <a:lnSpc>
                <a:spcPct val="100000"/>
              </a:lnSpc>
              <a:spcBef>
                <a:spcPts val="100"/>
              </a:spcBef>
            </a:pPr>
            <a:r>
              <a:rPr sz="4400" b="1" spc="-25" dirty="0">
                <a:solidFill>
                  <a:srgbClr val="044C4A"/>
                </a:solidFill>
                <a:latin typeface="Tahoma"/>
                <a:cs typeface="Tahoma"/>
              </a:rPr>
              <a:t>P</a:t>
            </a:r>
            <a:r>
              <a:rPr sz="4400" b="1" spc="-250" dirty="0">
                <a:solidFill>
                  <a:srgbClr val="044C4A"/>
                </a:solidFill>
                <a:latin typeface="Tahoma"/>
                <a:cs typeface="Tahoma"/>
              </a:rPr>
              <a:t>R</a:t>
            </a:r>
            <a:r>
              <a:rPr sz="4400" b="1" spc="25" dirty="0">
                <a:solidFill>
                  <a:srgbClr val="044C4A"/>
                </a:solidFill>
                <a:latin typeface="Tahoma"/>
                <a:cs typeface="Tahoma"/>
              </a:rPr>
              <a:t>O</a:t>
            </a:r>
            <a:r>
              <a:rPr sz="4400" b="1" spc="-25" dirty="0">
                <a:solidFill>
                  <a:srgbClr val="044C4A"/>
                </a:solidFill>
                <a:latin typeface="Tahoma"/>
                <a:cs typeface="Tahoma"/>
              </a:rPr>
              <a:t>P</a:t>
            </a:r>
            <a:r>
              <a:rPr sz="4400" b="1" spc="25" dirty="0">
                <a:solidFill>
                  <a:srgbClr val="044C4A"/>
                </a:solidFill>
                <a:latin typeface="Tahoma"/>
                <a:cs typeface="Tahoma"/>
              </a:rPr>
              <a:t>O</a:t>
            </a:r>
            <a:r>
              <a:rPr sz="4400" b="1" spc="-90" dirty="0">
                <a:solidFill>
                  <a:srgbClr val="044C4A"/>
                </a:solidFill>
                <a:latin typeface="Tahoma"/>
                <a:cs typeface="Tahoma"/>
              </a:rPr>
              <a:t>S</a:t>
            </a:r>
            <a:r>
              <a:rPr sz="4400" b="1" spc="-15" dirty="0">
                <a:solidFill>
                  <a:srgbClr val="044C4A"/>
                </a:solidFill>
                <a:latin typeface="Tahoma"/>
                <a:cs typeface="Tahoma"/>
              </a:rPr>
              <a:t>E</a:t>
            </a:r>
            <a:r>
              <a:rPr sz="4400" b="1" spc="20" dirty="0">
                <a:solidFill>
                  <a:srgbClr val="044C4A"/>
                </a:solidFill>
                <a:latin typeface="Tahoma"/>
                <a:cs typeface="Tahoma"/>
              </a:rPr>
              <a:t>D</a:t>
            </a:r>
            <a:r>
              <a:rPr sz="4400" b="1" spc="-235" dirty="0">
                <a:solidFill>
                  <a:srgbClr val="044C4A"/>
                </a:solidFill>
                <a:latin typeface="Tahoma"/>
                <a:cs typeface="Tahoma"/>
              </a:rPr>
              <a:t> </a:t>
            </a:r>
            <a:r>
              <a:rPr sz="4400" b="1" spc="-90" dirty="0">
                <a:solidFill>
                  <a:srgbClr val="044C4A"/>
                </a:solidFill>
                <a:latin typeface="Tahoma"/>
                <a:cs typeface="Tahoma"/>
              </a:rPr>
              <a:t>S</a:t>
            </a:r>
            <a:r>
              <a:rPr sz="4400" b="1" spc="20" dirty="0">
                <a:solidFill>
                  <a:srgbClr val="044C4A"/>
                </a:solidFill>
                <a:latin typeface="Tahoma"/>
                <a:cs typeface="Tahoma"/>
              </a:rPr>
              <a:t>OL</a:t>
            </a:r>
            <a:r>
              <a:rPr sz="4400" b="1" spc="65" dirty="0">
                <a:solidFill>
                  <a:srgbClr val="044C4A"/>
                </a:solidFill>
                <a:latin typeface="Tahoma"/>
                <a:cs typeface="Tahoma"/>
              </a:rPr>
              <a:t>U</a:t>
            </a:r>
            <a:r>
              <a:rPr sz="4400" b="1" spc="-90" dirty="0">
                <a:solidFill>
                  <a:srgbClr val="044C4A"/>
                </a:solidFill>
                <a:latin typeface="Tahoma"/>
                <a:cs typeface="Tahoma"/>
              </a:rPr>
              <a:t>T</a:t>
            </a:r>
            <a:r>
              <a:rPr sz="4400" b="1" spc="-645" dirty="0">
                <a:solidFill>
                  <a:srgbClr val="044C4A"/>
                </a:solidFill>
                <a:latin typeface="Tahoma"/>
                <a:cs typeface="Tahoma"/>
              </a:rPr>
              <a:t>I</a:t>
            </a:r>
            <a:r>
              <a:rPr sz="4400" b="1" spc="25" dirty="0">
                <a:solidFill>
                  <a:srgbClr val="044C4A"/>
                </a:solidFill>
                <a:latin typeface="Tahoma"/>
                <a:cs typeface="Tahoma"/>
              </a:rPr>
              <a:t>O</a:t>
            </a:r>
            <a:r>
              <a:rPr sz="4400" b="1" spc="50" dirty="0">
                <a:solidFill>
                  <a:srgbClr val="044C4A"/>
                </a:solidFill>
                <a:latin typeface="Tahoma"/>
                <a:cs typeface="Tahoma"/>
              </a:rPr>
              <a:t>N</a:t>
            </a:r>
            <a:endParaRPr sz="4400" dirty="0">
              <a:solidFill>
                <a:srgbClr val="044C4A"/>
              </a:solidFill>
              <a:latin typeface="Tahoma"/>
              <a:cs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Rectangle 25"/>
          <p:cNvSpPr/>
          <p:nvPr/>
        </p:nvSpPr>
        <p:spPr>
          <a:xfrm>
            <a:off x="381000" y="471797"/>
            <a:ext cx="17526000" cy="9352401"/>
          </a:xfrm>
          <a:prstGeom prst="rect">
            <a:avLst/>
          </a:prstGeom>
          <a:noFill/>
          <a:ln w="28575">
            <a:solidFill>
              <a:srgbClr val="FFC000"/>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bject 4"/>
          <p:cNvSpPr/>
          <p:nvPr/>
        </p:nvSpPr>
        <p:spPr>
          <a:xfrm>
            <a:off x="9959582" y="2009017"/>
            <a:ext cx="7947418" cy="7579171"/>
          </a:xfrm>
          <a:custGeom>
            <a:avLst/>
            <a:gdLst/>
            <a:ahLst/>
            <a:cxnLst/>
            <a:rect l="l" t="t" r="r" b="b"/>
            <a:pathLst>
              <a:path w="18278475" h="942975">
                <a:moveTo>
                  <a:pt x="18278473" y="942974"/>
                </a:moveTo>
                <a:lnTo>
                  <a:pt x="0" y="942974"/>
                </a:lnTo>
                <a:lnTo>
                  <a:pt x="0" y="0"/>
                </a:lnTo>
                <a:lnTo>
                  <a:pt x="18278473" y="0"/>
                </a:lnTo>
                <a:lnTo>
                  <a:pt x="18278473" y="942974"/>
                </a:lnTo>
                <a:close/>
              </a:path>
            </a:pathLst>
          </a:custGeom>
          <a:solidFill>
            <a:schemeClr val="bg1">
              <a:lumMod val="95000"/>
            </a:schemeClr>
          </a:solidFill>
        </p:spPr>
        <p:txBody>
          <a:bodyPr wrap="square" lIns="0" tIns="0" rIns="0" bIns="0" rtlCol="0"/>
          <a:lstStyle/>
          <a:p>
            <a:endParaRPr/>
          </a:p>
        </p:txBody>
      </p:sp>
      <p:sp>
        <p:nvSpPr>
          <p:cNvPr id="22" name="object 4"/>
          <p:cNvSpPr/>
          <p:nvPr/>
        </p:nvSpPr>
        <p:spPr>
          <a:xfrm>
            <a:off x="7209439" y="157500"/>
            <a:ext cx="5500287" cy="942975"/>
          </a:xfrm>
          <a:custGeom>
            <a:avLst/>
            <a:gdLst/>
            <a:ahLst/>
            <a:cxnLst/>
            <a:rect l="l" t="t" r="r" b="b"/>
            <a:pathLst>
              <a:path w="18278475" h="942975">
                <a:moveTo>
                  <a:pt x="18278473" y="942974"/>
                </a:moveTo>
                <a:lnTo>
                  <a:pt x="0" y="942974"/>
                </a:lnTo>
                <a:lnTo>
                  <a:pt x="0" y="0"/>
                </a:lnTo>
                <a:lnTo>
                  <a:pt x="18278473" y="0"/>
                </a:lnTo>
                <a:lnTo>
                  <a:pt x="18278473" y="942974"/>
                </a:lnTo>
                <a:close/>
              </a:path>
            </a:pathLst>
          </a:custGeom>
          <a:solidFill>
            <a:srgbClr val="FFC000"/>
          </a:solidFill>
        </p:spPr>
        <p:txBody>
          <a:bodyPr wrap="square" lIns="0" tIns="0" rIns="0" bIns="0" rtlCol="0"/>
          <a:lstStyle/>
          <a:p>
            <a:endParaRPr/>
          </a:p>
        </p:txBody>
      </p:sp>
      <p:sp>
        <p:nvSpPr>
          <p:cNvPr id="21" name="object 4"/>
          <p:cNvSpPr/>
          <p:nvPr/>
        </p:nvSpPr>
        <p:spPr>
          <a:xfrm>
            <a:off x="7057039" y="5100"/>
            <a:ext cx="5500287" cy="942975"/>
          </a:xfrm>
          <a:custGeom>
            <a:avLst/>
            <a:gdLst/>
            <a:ahLst/>
            <a:cxnLst/>
            <a:rect l="l" t="t" r="r" b="b"/>
            <a:pathLst>
              <a:path w="18278475" h="942975">
                <a:moveTo>
                  <a:pt x="18278473" y="942974"/>
                </a:moveTo>
                <a:lnTo>
                  <a:pt x="0" y="942974"/>
                </a:lnTo>
                <a:lnTo>
                  <a:pt x="0" y="0"/>
                </a:lnTo>
                <a:lnTo>
                  <a:pt x="18278473" y="0"/>
                </a:lnTo>
                <a:lnTo>
                  <a:pt x="18278473" y="942974"/>
                </a:lnTo>
                <a:close/>
              </a:path>
            </a:pathLst>
          </a:custGeom>
          <a:solidFill>
            <a:srgbClr val="044C4A"/>
          </a:solidFill>
        </p:spPr>
        <p:txBody>
          <a:bodyPr wrap="square" lIns="0" tIns="0" rIns="0" bIns="0" rtlCol="0"/>
          <a:lstStyle/>
          <a:p>
            <a:endParaRPr/>
          </a:p>
        </p:txBody>
      </p:sp>
      <p:pic>
        <p:nvPicPr>
          <p:cNvPr id="3" name="object 3"/>
          <p:cNvPicPr/>
          <p:nvPr/>
        </p:nvPicPr>
        <p:blipFill>
          <a:blip r:embed="rId2" cstate="print"/>
          <a:stretch>
            <a:fillRect/>
          </a:stretch>
        </p:blipFill>
        <p:spPr>
          <a:xfrm>
            <a:off x="10711098" y="2576450"/>
            <a:ext cx="2601246" cy="1673277"/>
          </a:xfrm>
          <a:prstGeom prst="rect">
            <a:avLst/>
          </a:prstGeom>
        </p:spPr>
      </p:pic>
      <p:pic>
        <p:nvPicPr>
          <p:cNvPr id="4" name="object 4"/>
          <p:cNvPicPr/>
          <p:nvPr/>
        </p:nvPicPr>
        <p:blipFill>
          <a:blip r:embed="rId3" cstate="print"/>
          <a:stretch>
            <a:fillRect/>
          </a:stretch>
        </p:blipFill>
        <p:spPr>
          <a:xfrm>
            <a:off x="14544609" y="2574330"/>
            <a:ext cx="2617365" cy="1577297"/>
          </a:xfrm>
          <a:prstGeom prst="rect">
            <a:avLst/>
          </a:prstGeom>
        </p:spPr>
      </p:pic>
      <p:pic>
        <p:nvPicPr>
          <p:cNvPr id="5" name="object 5"/>
          <p:cNvPicPr/>
          <p:nvPr/>
        </p:nvPicPr>
        <p:blipFill>
          <a:blip r:embed="rId4" cstate="print">
            <a:extLst>
              <a:ext uri="{BEBA8EAE-BF5A-486C-A8C5-ECC9F3942E4B}">
                <a14:imgProps xmlns:a14="http://schemas.microsoft.com/office/drawing/2010/main">
                  <a14:imgLayer r:embed="rId5">
                    <a14:imgEffect>
                      <a14:sharpenSoften amount="35000"/>
                    </a14:imgEffect>
                    <a14:imgEffect>
                      <a14:brightnessContrast bright="-5000" contrast="32000"/>
                    </a14:imgEffect>
                  </a14:imgLayer>
                </a14:imgProps>
              </a:ext>
            </a:extLst>
          </a:blip>
          <a:stretch>
            <a:fillRect/>
          </a:stretch>
        </p:blipFill>
        <p:spPr>
          <a:xfrm>
            <a:off x="14660291" y="5357958"/>
            <a:ext cx="2592105" cy="1644288"/>
          </a:xfrm>
          <a:prstGeom prst="rect">
            <a:avLst/>
          </a:prstGeom>
        </p:spPr>
      </p:pic>
      <p:pic>
        <p:nvPicPr>
          <p:cNvPr id="6" name="object 6"/>
          <p:cNvPicPr/>
          <p:nvPr/>
        </p:nvPicPr>
        <p:blipFill>
          <a:blip r:embed="rId6" cstate="print"/>
          <a:stretch>
            <a:fillRect/>
          </a:stretch>
        </p:blipFill>
        <p:spPr>
          <a:xfrm>
            <a:off x="10668206" y="5263079"/>
            <a:ext cx="2666999" cy="1504949"/>
          </a:xfrm>
          <a:prstGeom prst="rect">
            <a:avLst/>
          </a:prstGeom>
        </p:spPr>
      </p:pic>
      <p:pic>
        <p:nvPicPr>
          <p:cNvPr id="7" name="object 7"/>
          <p:cNvPicPr/>
          <p:nvPr/>
        </p:nvPicPr>
        <p:blipFill>
          <a:blip r:embed="rId7" cstate="print"/>
          <a:stretch>
            <a:fillRect/>
          </a:stretch>
        </p:blipFill>
        <p:spPr>
          <a:xfrm>
            <a:off x="12854163" y="7782627"/>
            <a:ext cx="2740624" cy="1596849"/>
          </a:xfrm>
          <a:prstGeom prst="rect">
            <a:avLst/>
          </a:prstGeom>
        </p:spPr>
      </p:pic>
      <p:sp>
        <p:nvSpPr>
          <p:cNvPr id="9" name="object 9"/>
          <p:cNvSpPr txBox="1">
            <a:spLocks noGrp="1"/>
          </p:cNvSpPr>
          <p:nvPr>
            <p:ph type="title"/>
          </p:nvPr>
        </p:nvSpPr>
        <p:spPr>
          <a:xfrm>
            <a:off x="7449990" y="92584"/>
            <a:ext cx="4864029" cy="755335"/>
          </a:xfrm>
          <a:prstGeom prst="rect">
            <a:avLst/>
          </a:prstGeom>
        </p:spPr>
        <p:txBody>
          <a:bodyPr vert="horz" wrap="square" lIns="0" tIns="16510" rIns="0" bIns="0" rtlCol="0">
            <a:spAutoFit/>
          </a:bodyPr>
          <a:lstStyle/>
          <a:p>
            <a:pPr marL="12700">
              <a:lnSpc>
                <a:spcPct val="100000"/>
              </a:lnSpc>
              <a:spcBef>
                <a:spcPts val="130"/>
              </a:spcBef>
            </a:pPr>
            <a:r>
              <a:rPr lang="en-US" sz="4800" spc="-150" dirty="0">
                <a:solidFill>
                  <a:schemeClr val="bg1"/>
                </a:solidFill>
                <a:latin typeface="Tahoma" panose="020B0604030504040204" pitchFamily="34" charset="0"/>
                <a:ea typeface="Tahoma" panose="020B0604030504040204" pitchFamily="34" charset="0"/>
                <a:cs typeface="Tahoma" panose="020B0604030504040204" pitchFamily="34" charset="0"/>
              </a:rPr>
              <a:t>Concept Poster</a:t>
            </a:r>
          </a:p>
        </p:txBody>
      </p:sp>
      <p:sp>
        <p:nvSpPr>
          <p:cNvPr id="10" name="object 10"/>
          <p:cNvSpPr txBox="1"/>
          <p:nvPr/>
        </p:nvSpPr>
        <p:spPr>
          <a:xfrm>
            <a:off x="676280" y="1567249"/>
            <a:ext cx="3967944" cy="2421817"/>
          </a:xfrm>
          <a:prstGeom prst="rect">
            <a:avLst/>
          </a:prstGeom>
          <a:solidFill>
            <a:schemeClr val="bg1">
              <a:lumMod val="95000"/>
            </a:schemeClr>
          </a:solidFill>
        </p:spPr>
        <p:txBody>
          <a:bodyPr vert="horz" wrap="square" lIns="0" tIns="15875" rIns="0" bIns="0" rtlCol="0">
            <a:spAutoFit/>
          </a:bodyPr>
          <a:lstStyle/>
          <a:p>
            <a:pPr>
              <a:lnSpc>
                <a:spcPct val="100000"/>
              </a:lnSpc>
              <a:spcBef>
                <a:spcPts val="125"/>
              </a:spcBef>
            </a:pPr>
            <a:r>
              <a:rPr sz="2800" b="1" spc="-150" dirty="0">
                <a:solidFill>
                  <a:srgbClr val="044C4A"/>
                </a:solidFill>
                <a:latin typeface="Tahoma" panose="020B0604030504040204" pitchFamily="34" charset="0"/>
                <a:ea typeface="Tahoma" panose="020B0604030504040204" pitchFamily="34" charset="0"/>
                <a:cs typeface="Tahoma" panose="020B0604030504040204" pitchFamily="34" charset="0"/>
              </a:rPr>
              <a:t>PROBLEM STATEMENT</a:t>
            </a:r>
          </a:p>
          <a:p>
            <a:pPr marL="12700" marR="5080">
              <a:lnSpc>
                <a:spcPct val="115300"/>
              </a:lnSpc>
              <a:spcBef>
                <a:spcPts val="1550"/>
              </a:spcBef>
            </a:pPr>
            <a:r>
              <a:rPr sz="2000" dirty="0">
                <a:latin typeface="Trebuchet MS"/>
                <a:cs typeface="Trebuchet MS"/>
              </a:rPr>
              <a:t>How could we create a user-  focused solution that makes  understanding one's financial  status simpler, offering clear  insight and tranquility?</a:t>
            </a:r>
          </a:p>
        </p:txBody>
      </p:sp>
      <p:sp>
        <p:nvSpPr>
          <p:cNvPr id="11" name="object 11"/>
          <p:cNvSpPr txBox="1"/>
          <p:nvPr/>
        </p:nvSpPr>
        <p:spPr>
          <a:xfrm>
            <a:off x="6855362" y="1525316"/>
            <a:ext cx="1364061" cy="452047"/>
          </a:xfrm>
          <a:prstGeom prst="rect">
            <a:avLst/>
          </a:prstGeom>
        </p:spPr>
        <p:txBody>
          <a:bodyPr vert="horz" wrap="square" lIns="0" tIns="13335" rIns="0" bIns="0" rtlCol="0">
            <a:spAutoFit/>
          </a:bodyPr>
          <a:lstStyle/>
          <a:p>
            <a:pPr marL="12700">
              <a:lnSpc>
                <a:spcPct val="100000"/>
              </a:lnSpc>
              <a:spcBef>
                <a:spcPts val="105"/>
              </a:spcBef>
            </a:pPr>
            <a:r>
              <a:rPr sz="2800" b="1" spc="-150" dirty="0">
                <a:solidFill>
                  <a:srgbClr val="044C4A"/>
                </a:solidFill>
                <a:latin typeface="Tahoma" panose="020B0604030504040204" pitchFamily="34" charset="0"/>
                <a:ea typeface="Tahoma" panose="020B0604030504040204" pitchFamily="34" charset="0"/>
                <a:cs typeface="Tahoma" panose="020B0604030504040204" pitchFamily="34" charset="0"/>
              </a:rPr>
              <a:t>IDEA</a:t>
            </a:r>
          </a:p>
        </p:txBody>
      </p:sp>
      <p:sp>
        <p:nvSpPr>
          <p:cNvPr id="12" name="object 12"/>
          <p:cNvSpPr txBox="1"/>
          <p:nvPr/>
        </p:nvSpPr>
        <p:spPr>
          <a:xfrm>
            <a:off x="10960158" y="2269118"/>
            <a:ext cx="2227383" cy="305212"/>
          </a:xfrm>
          <a:prstGeom prst="rect">
            <a:avLst/>
          </a:prstGeom>
        </p:spPr>
        <p:txBody>
          <a:bodyPr vert="horz" wrap="square" lIns="0" tIns="12700" rIns="0" bIns="0" rtlCol="0">
            <a:spAutoFit/>
          </a:bodyPr>
          <a:lstStyle/>
          <a:p>
            <a:pPr marL="12700">
              <a:lnSpc>
                <a:spcPct val="100000"/>
              </a:lnSpc>
              <a:spcBef>
                <a:spcPts val="100"/>
              </a:spcBef>
            </a:pPr>
            <a:r>
              <a:rPr sz="1900" b="1" spc="310" dirty="0">
                <a:latin typeface="Trebuchet MS"/>
                <a:cs typeface="Trebuchet MS"/>
              </a:rPr>
              <a:t>B</a:t>
            </a:r>
            <a:r>
              <a:rPr sz="1900" b="1" spc="175" dirty="0">
                <a:latin typeface="Trebuchet MS"/>
                <a:cs typeface="Trebuchet MS"/>
              </a:rPr>
              <a:t>a</a:t>
            </a:r>
            <a:r>
              <a:rPr sz="1900" b="1" spc="235" dirty="0">
                <a:latin typeface="Trebuchet MS"/>
                <a:cs typeface="Trebuchet MS"/>
              </a:rPr>
              <a:t>n</a:t>
            </a:r>
            <a:r>
              <a:rPr sz="1900" b="1" spc="260" dirty="0">
                <a:latin typeface="Trebuchet MS"/>
                <a:cs typeface="Trebuchet MS"/>
              </a:rPr>
              <a:t>k</a:t>
            </a:r>
            <a:r>
              <a:rPr sz="1900" b="1" spc="-220" dirty="0">
                <a:latin typeface="Trebuchet MS"/>
                <a:cs typeface="Trebuchet MS"/>
              </a:rPr>
              <a:t> </a:t>
            </a:r>
            <a:r>
              <a:rPr sz="1900" b="1" spc="235" dirty="0">
                <a:latin typeface="Trebuchet MS"/>
                <a:cs typeface="Trebuchet MS"/>
              </a:rPr>
              <a:t>cu</a:t>
            </a:r>
            <a:r>
              <a:rPr sz="1900" b="1" spc="345" dirty="0">
                <a:latin typeface="Trebuchet MS"/>
                <a:cs typeface="Trebuchet MS"/>
              </a:rPr>
              <a:t>s</a:t>
            </a:r>
            <a:r>
              <a:rPr sz="1900" b="1" spc="250" dirty="0">
                <a:latin typeface="Trebuchet MS"/>
                <a:cs typeface="Trebuchet MS"/>
              </a:rPr>
              <a:t>t</a:t>
            </a:r>
            <a:r>
              <a:rPr sz="1900" b="1" spc="195" dirty="0">
                <a:latin typeface="Trebuchet MS"/>
                <a:cs typeface="Trebuchet MS"/>
              </a:rPr>
              <a:t>o</a:t>
            </a:r>
            <a:r>
              <a:rPr sz="1900" b="1" spc="200" dirty="0">
                <a:latin typeface="Trebuchet MS"/>
                <a:cs typeface="Trebuchet MS"/>
              </a:rPr>
              <a:t>m</a:t>
            </a:r>
            <a:r>
              <a:rPr sz="1900" b="1" spc="140" dirty="0">
                <a:latin typeface="Trebuchet MS"/>
                <a:cs typeface="Trebuchet MS"/>
              </a:rPr>
              <a:t>e</a:t>
            </a:r>
            <a:r>
              <a:rPr sz="1900" b="1" spc="240" dirty="0">
                <a:latin typeface="Trebuchet MS"/>
                <a:cs typeface="Trebuchet MS"/>
              </a:rPr>
              <a:t>r</a:t>
            </a:r>
            <a:r>
              <a:rPr sz="1900" b="1" spc="350" dirty="0">
                <a:latin typeface="Trebuchet MS"/>
                <a:cs typeface="Trebuchet MS"/>
              </a:rPr>
              <a:t>s</a:t>
            </a:r>
            <a:endParaRPr sz="1900" b="1" dirty="0">
              <a:latin typeface="Trebuchet MS"/>
              <a:cs typeface="Trebuchet MS"/>
            </a:endParaRPr>
          </a:p>
        </p:txBody>
      </p:sp>
      <p:sp>
        <p:nvSpPr>
          <p:cNvPr id="13" name="object 13"/>
          <p:cNvSpPr txBox="1"/>
          <p:nvPr/>
        </p:nvSpPr>
        <p:spPr>
          <a:xfrm>
            <a:off x="15342056" y="2296967"/>
            <a:ext cx="951243" cy="305212"/>
          </a:xfrm>
          <a:prstGeom prst="rect">
            <a:avLst/>
          </a:prstGeom>
        </p:spPr>
        <p:txBody>
          <a:bodyPr vert="horz" wrap="square" lIns="0" tIns="12700" rIns="0" bIns="0" rtlCol="0">
            <a:spAutoFit/>
          </a:bodyPr>
          <a:lstStyle/>
          <a:p>
            <a:pPr marL="12700">
              <a:lnSpc>
                <a:spcPct val="100000"/>
              </a:lnSpc>
              <a:spcBef>
                <a:spcPts val="100"/>
              </a:spcBef>
            </a:pPr>
            <a:r>
              <a:rPr sz="1900" b="1" spc="310" dirty="0">
                <a:latin typeface="Trebuchet MS"/>
                <a:cs typeface="Trebuchet MS"/>
              </a:rPr>
              <a:t>B</a:t>
            </a:r>
            <a:r>
              <a:rPr sz="1900" b="1" spc="175" dirty="0">
                <a:latin typeface="Trebuchet MS"/>
                <a:cs typeface="Trebuchet MS"/>
              </a:rPr>
              <a:t>a</a:t>
            </a:r>
            <a:r>
              <a:rPr sz="1900" b="1" spc="235" dirty="0">
                <a:latin typeface="Trebuchet MS"/>
                <a:cs typeface="Trebuchet MS"/>
              </a:rPr>
              <a:t>n</a:t>
            </a:r>
            <a:r>
              <a:rPr sz="1900" b="1" spc="254" dirty="0">
                <a:latin typeface="Trebuchet MS"/>
                <a:cs typeface="Trebuchet MS"/>
              </a:rPr>
              <a:t>k</a:t>
            </a:r>
            <a:r>
              <a:rPr sz="1900" b="1" spc="350" dirty="0">
                <a:latin typeface="Trebuchet MS"/>
                <a:cs typeface="Trebuchet MS"/>
              </a:rPr>
              <a:t>s</a:t>
            </a:r>
            <a:endParaRPr sz="1900" b="1" dirty="0">
              <a:latin typeface="Trebuchet MS"/>
              <a:cs typeface="Trebuchet MS"/>
            </a:endParaRPr>
          </a:p>
        </p:txBody>
      </p:sp>
      <p:sp>
        <p:nvSpPr>
          <p:cNvPr id="14" name="object 14"/>
          <p:cNvSpPr txBox="1"/>
          <p:nvPr/>
        </p:nvSpPr>
        <p:spPr>
          <a:xfrm>
            <a:off x="14635577" y="4990688"/>
            <a:ext cx="2577660" cy="305212"/>
          </a:xfrm>
          <a:prstGeom prst="rect">
            <a:avLst/>
          </a:prstGeom>
        </p:spPr>
        <p:txBody>
          <a:bodyPr vert="horz" wrap="square" lIns="0" tIns="12700" rIns="0" bIns="0" rtlCol="0">
            <a:spAutoFit/>
          </a:bodyPr>
          <a:lstStyle/>
          <a:p>
            <a:pPr marL="12700">
              <a:lnSpc>
                <a:spcPct val="100000"/>
              </a:lnSpc>
              <a:spcBef>
                <a:spcPts val="100"/>
              </a:spcBef>
            </a:pPr>
            <a:r>
              <a:rPr sz="1900" b="1" spc="235" dirty="0">
                <a:latin typeface="Trebuchet MS"/>
                <a:cs typeface="Trebuchet MS"/>
              </a:rPr>
              <a:t>D</a:t>
            </a:r>
            <a:r>
              <a:rPr sz="1900" b="1" spc="140" dirty="0">
                <a:latin typeface="Trebuchet MS"/>
                <a:cs typeface="Trebuchet MS"/>
              </a:rPr>
              <a:t>e</a:t>
            </a:r>
            <a:r>
              <a:rPr sz="1900" b="1" spc="260" dirty="0">
                <a:latin typeface="Trebuchet MS"/>
                <a:cs typeface="Trebuchet MS"/>
              </a:rPr>
              <a:t>v</a:t>
            </a:r>
            <a:r>
              <a:rPr sz="1900" b="1" spc="140" dirty="0">
                <a:latin typeface="Trebuchet MS"/>
                <a:cs typeface="Trebuchet MS"/>
              </a:rPr>
              <a:t>e</a:t>
            </a:r>
            <a:r>
              <a:rPr sz="1900" b="1" spc="50" dirty="0">
                <a:latin typeface="Trebuchet MS"/>
                <a:cs typeface="Trebuchet MS"/>
              </a:rPr>
              <a:t>l</a:t>
            </a:r>
            <a:r>
              <a:rPr sz="1900" b="1" spc="195" dirty="0">
                <a:latin typeface="Trebuchet MS"/>
                <a:cs typeface="Trebuchet MS"/>
              </a:rPr>
              <a:t>o</a:t>
            </a:r>
            <a:r>
              <a:rPr sz="1900" b="1" spc="190" dirty="0">
                <a:latin typeface="Trebuchet MS"/>
                <a:cs typeface="Trebuchet MS"/>
              </a:rPr>
              <a:t>p</a:t>
            </a:r>
            <a:r>
              <a:rPr sz="1900" b="1" spc="200" dirty="0">
                <a:latin typeface="Trebuchet MS"/>
                <a:cs typeface="Trebuchet MS"/>
              </a:rPr>
              <a:t>m</a:t>
            </a:r>
            <a:r>
              <a:rPr sz="1900" b="1" spc="140" dirty="0">
                <a:latin typeface="Trebuchet MS"/>
                <a:cs typeface="Trebuchet MS"/>
              </a:rPr>
              <a:t>e</a:t>
            </a:r>
            <a:r>
              <a:rPr sz="1900" b="1" spc="235" dirty="0">
                <a:latin typeface="Trebuchet MS"/>
                <a:cs typeface="Trebuchet MS"/>
              </a:rPr>
              <a:t>n</a:t>
            </a:r>
            <a:r>
              <a:rPr sz="1900" b="1" spc="254" dirty="0">
                <a:latin typeface="Trebuchet MS"/>
                <a:cs typeface="Trebuchet MS"/>
              </a:rPr>
              <a:t>t</a:t>
            </a:r>
            <a:r>
              <a:rPr sz="1900" b="1" spc="-220" dirty="0">
                <a:latin typeface="Trebuchet MS"/>
                <a:cs typeface="Trebuchet MS"/>
              </a:rPr>
              <a:t> </a:t>
            </a:r>
            <a:r>
              <a:rPr sz="1900" b="1" spc="250" dirty="0">
                <a:latin typeface="Trebuchet MS"/>
                <a:cs typeface="Trebuchet MS"/>
              </a:rPr>
              <a:t>t</a:t>
            </a:r>
            <a:r>
              <a:rPr sz="1900" b="1" spc="140" dirty="0">
                <a:latin typeface="Trebuchet MS"/>
                <a:cs typeface="Trebuchet MS"/>
              </a:rPr>
              <a:t>e</a:t>
            </a:r>
            <a:r>
              <a:rPr sz="1900" b="1" spc="175" dirty="0">
                <a:latin typeface="Trebuchet MS"/>
                <a:cs typeface="Trebuchet MS"/>
              </a:rPr>
              <a:t>a</a:t>
            </a:r>
            <a:r>
              <a:rPr sz="1900" b="1" spc="204" dirty="0">
                <a:latin typeface="Trebuchet MS"/>
                <a:cs typeface="Trebuchet MS"/>
              </a:rPr>
              <a:t>m</a:t>
            </a:r>
            <a:endParaRPr sz="1900" b="1" dirty="0">
              <a:latin typeface="Trebuchet MS"/>
              <a:cs typeface="Trebuchet MS"/>
            </a:endParaRPr>
          </a:p>
        </p:txBody>
      </p:sp>
      <p:sp>
        <p:nvSpPr>
          <p:cNvPr id="15" name="object 15"/>
          <p:cNvSpPr txBox="1"/>
          <p:nvPr/>
        </p:nvSpPr>
        <p:spPr>
          <a:xfrm>
            <a:off x="10812437" y="4990688"/>
            <a:ext cx="2476987" cy="305212"/>
          </a:xfrm>
          <a:prstGeom prst="rect">
            <a:avLst/>
          </a:prstGeom>
        </p:spPr>
        <p:txBody>
          <a:bodyPr vert="horz" wrap="square" lIns="0" tIns="12700" rIns="0" bIns="0" rtlCol="0">
            <a:spAutoFit/>
          </a:bodyPr>
          <a:lstStyle/>
          <a:p>
            <a:pPr marL="12700">
              <a:lnSpc>
                <a:spcPct val="100000"/>
              </a:lnSpc>
              <a:spcBef>
                <a:spcPts val="100"/>
              </a:spcBef>
            </a:pPr>
            <a:r>
              <a:rPr sz="1900" b="1" spc="260" dirty="0">
                <a:latin typeface="Trebuchet MS"/>
                <a:cs typeface="Trebuchet MS"/>
              </a:rPr>
              <a:t>R</a:t>
            </a:r>
            <a:r>
              <a:rPr sz="1900" b="1" spc="140" dirty="0">
                <a:latin typeface="Trebuchet MS"/>
                <a:cs typeface="Trebuchet MS"/>
              </a:rPr>
              <a:t>e</a:t>
            </a:r>
            <a:r>
              <a:rPr sz="1900" b="1" spc="305" dirty="0">
                <a:latin typeface="Trebuchet MS"/>
                <a:cs typeface="Trebuchet MS"/>
              </a:rPr>
              <a:t>g</a:t>
            </a:r>
            <a:r>
              <a:rPr sz="1900" b="1" spc="235" dirty="0">
                <a:latin typeface="Trebuchet MS"/>
                <a:cs typeface="Trebuchet MS"/>
              </a:rPr>
              <a:t>u</a:t>
            </a:r>
            <a:r>
              <a:rPr sz="1900" b="1" spc="50" dirty="0">
                <a:latin typeface="Trebuchet MS"/>
                <a:cs typeface="Trebuchet MS"/>
              </a:rPr>
              <a:t>l</a:t>
            </a:r>
            <a:r>
              <a:rPr sz="1900" b="1" spc="175" dirty="0">
                <a:latin typeface="Trebuchet MS"/>
                <a:cs typeface="Trebuchet MS"/>
              </a:rPr>
              <a:t>a</a:t>
            </a:r>
            <a:r>
              <a:rPr sz="1900" b="1" spc="250" dirty="0">
                <a:latin typeface="Trebuchet MS"/>
                <a:cs typeface="Trebuchet MS"/>
              </a:rPr>
              <a:t>t</a:t>
            </a:r>
            <a:r>
              <a:rPr sz="1900" b="1" spc="195" dirty="0">
                <a:latin typeface="Trebuchet MS"/>
                <a:cs typeface="Trebuchet MS"/>
              </a:rPr>
              <a:t>o</a:t>
            </a:r>
            <a:r>
              <a:rPr sz="1900" b="1" spc="240" dirty="0">
                <a:latin typeface="Trebuchet MS"/>
                <a:cs typeface="Trebuchet MS"/>
              </a:rPr>
              <a:t>r</a:t>
            </a:r>
            <a:r>
              <a:rPr sz="1900" b="1" spc="270" dirty="0">
                <a:latin typeface="Trebuchet MS"/>
                <a:cs typeface="Trebuchet MS"/>
              </a:rPr>
              <a:t>y</a:t>
            </a:r>
            <a:r>
              <a:rPr sz="1900" b="1" spc="-220" dirty="0">
                <a:latin typeface="Trebuchet MS"/>
                <a:cs typeface="Trebuchet MS"/>
              </a:rPr>
              <a:t> </a:t>
            </a:r>
            <a:r>
              <a:rPr sz="1900" b="1" spc="190" dirty="0">
                <a:latin typeface="Trebuchet MS"/>
                <a:cs typeface="Trebuchet MS"/>
              </a:rPr>
              <a:t>b</a:t>
            </a:r>
            <a:r>
              <a:rPr sz="1900" b="1" spc="195" dirty="0">
                <a:latin typeface="Trebuchet MS"/>
                <a:cs typeface="Trebuchet MS"/>
              </a:rPr>
              <a:t>o</a:t>
            </a:r>
            <a:r>
              <a:rPr sz="1900" b="1" spc="190" dirty="0">
                <a:latin typeface="Trebuchet MS"/>
                <a:cs typeface="Trebuchet MS"/>
              </a:rPr>
              <a:t>d</a:t>
            </a:r>
            <a:r>
              <a:rPr sz="1900" b="1" spc="70" dirty="0">
                <a:latin typeface="Trebuchet MS"/>
                <a:cs typeface="Trebuchet MS"/>
              </a:rPr>
              <a:t>i</a:t>
            </a:r>
            <a:r>
              <a:rPr sz="1900" b="1" spc="140" dirty="0">
                <a:latin typeface="Trebuchet MS"/>
                <a:cs typeface="Trebuchet MS"/>
              </a:rPr>
              <a:t>e</a:t>
            </a:r>
            <a:r>
              <a:rPr sz="1900" b="1" spc="350" dirty="0">
                <a:latin typeface="Trebuchet MS"/>
                <a:cs typeface="Trebuchet MS"/>
              </a:rPr>
              <a:t>s</a:t>
            </a:r>
            <a:endParaRPr sz="1900" b="1" dirty="0">
              <a:latin typeface="Trebuchet MS"/>
              <a:cs typeface="Trebuchet MS"/>
            </a:endParaRPr>
          </a:p>
        </p:txBody>
      </p:sp>
      <p:sp>
        <p:nvSpPr>
          <p:cNvPr id="16" name="object 16"/>
          <p:cNvSpPr txBox="1"/>
          <p:nvPr/>
        </p:nvSpPr>
        <p:spPr>
          <a:xfrm>
            <a:off x="13467802" y="7375417"/>
            <a:ext cx="1681826" cy="305212"/>
          </a:xfrm>
          <a:prstGeom prst="rect">
            <a:avLst/>
          </a:prstGeom>
        </p:spPr>
        <p:txBody>
          <a:bodyPr vert="horz" wrap="square" lIns="0" tIns="12700" rIns="0" bIns="0" rtlCol="0">
            <a:spAutoFit/>
          </a:bodyPr>
          <a:lstStyle/>
          <a:p>
            <a:pPr marL="12700">
              <a:lnSpc>
                <a:spcPct val="100000"/>
              </a:lnSpc>
              <a:spcBef>
                <a:spcPts val="100"/>
              </a:spcBef>
            </a:pPr>
            <a:r>
              <a:rPr sz="1900" b="1" spc="240" dirty="0">
                <a:latin typeface="Trebuchet MS"/>
                <a:cs typeface="Trebuchet MS"/>
              </a:rPr>
              <a:t>Investors</a:t>
            </a:r>
            <a:endParaRPr sz="1900" b="1" dirty="0">
              <a:latin typeface="Trebuchet MS"/>
              <a:cs typeface="Trebuchet MS"/>
            </a:endParaRPr>
          </a:p>
        </p:txBody>
      </p:sp>
      <p:sp>
        <p:nvSpPr>
          <p:cNvPr id="17" name="object 17"/>
          <p:cNvSpPr txBox="1"/>
          <p:nvPr/>
        </p:nvSpPr>
        <p:spPr>
          <a:xfrm>
            <a:off x="12336191" y="1562100"/>
            <a:ext cx="4648200" cy="446917"/>
          </a:xfrm>
          <a:prstGeom prst="rect">
            <a:avLst/>
          </a:prstGeom>
        </p:spPr>
        <p:txBody>
          <a:bodyPr vert="horz" wrap="square" lIns="0" tIns="15875" rIns="0" bIns="0" rtlCol="0">
            <a:spAutoFit/>
          </a:bodyPr>
          <a:lstStyle/>
          <a:p>
            <a:pPr marL="12700">
              <a:lnSpc>
                <a:spcPct val="100000"/>
              </a:lnSpc>
              <a:spcBef>
                <a:spcPts val="125"/>
              </a:spcBef>
            </a:pPr>
            <a:r>
              <a:rPr sz="2800" b="1" spc="-150" dirty="0">
                <a:solidFill>
                  <a:srgbClr val="044C4A"/>
                </a:solidFill>
                <a:latin typeface="Tahoma" panose="020B0604030504040204" pitchFamily="34" charset="0"/>
                <a:ea typeface="Tahoma" panose="020B0604030504040204" pitchFamily="34" charset="0"/>
                <a:cs typeface="Tahoma" panose="020B0604030504040204" pitchFamily="34" charset="0"/>
              </a:rPr>
              <a:t>KEY STAKE HOLDERS</a:t>
            </a:r>
          </a:p>
        </p:txBody>
      </p:sp>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7849" y="4853735"/>
            <a:ext cx="9007151" cy="48617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170290" y="1988690"/>
            <a:ext cx="4378220" cy="24690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4" name="Half Frame 23"/>
          <p:cNvSpPr/>
          <p:nvPr/>
        </p:nvSpPr>
        <p:spPr>
          <a:xfrm>
            <a:off x="391296" y="471797"/>
            <a:ext cx="609600" cy="712288"/>
          </a:xfrm>
          <a:prstGeom prst="halfFram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Half Frame 24"/>
          <p:cNvSpPr/>
          <p:nvPr/>
        </p:nvSpPr>
        <p:spPr>
          <a:xfrm rot="10800000">
            <a:off x="17312641" y="9111910"/>
            <a:ext cx="609600" cy="712288"/>
          </a:xfrm>
          <a:prstGeom prst="halfFram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340</TotalTime>
  <Words>1133</Words>
  <Application>Microsoft Office PowerPoint</Application>
  <PresentationFormat>Custom</PresentationFormat>
  <Paragraphs>157</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 MT</vt:lpstr>
      <vt:lpstr>Calibri</vt:lpstr>
      <vt:lpstr>Cambria</vt:lpstr>
      <vt:lpstr>Courier New</vt:lpstr>
      <vt:lpstr>Lucida Sans Unicode</vt:lpstr>
      <vt:lpstr>Tahoma</vt:lpstr>
      <vt:lpstr>Trebuchet MS</vt:lpstr>
      <vt:lpstr>Verdana</vt:lpstr>
      <vt:lpstr>Office Theme</vt:lpstr>
      <vt:lpstr>PowerPoint Presentation</vt:lpstr>
      <vt:lpstr>OUTLINE</vt:lpstr>
      <vt:lpstr>PROGRESSION IN THE BANKING SECTOR</vt:lpstr>
      <vt:lpstr>ONLINE RESEARCH</vt:lpstr>
      <vt:lpstr>USER-FOCUSED DESIGN APPROACH</vt:lpstr>
      <vt:lpstr>PowerPoint Presentation</vt:lpstr>
      <vt:lpstr>SURVEY ANALYSIS</vt:lpstr>
      <vt:lpstr>PowerPoint Presentation</vt:lpstr>
      <vt:lpstr>Concept Poster</vt:lpstr>
      <vt:lpstr>PowerPoint Presentation</vt:lpstr>
      <vt:lpstr>PowerPoint Presentation</vt:lpstr>
      <vt:lpstr>Portfolio Section</vt:lpstr>
      <vt:lpstr>SECURITY MEASURES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Studio Shodwe</dc:title>
  <dc:creator>pokuahmaame98</dc:creator>
  <cp:keywords>DAF_sOb3Ok0,BAD0v_QAsok</cp:keywords>
  <cp:lastModifiedBy>Ebenezer Asiedu</cp:lastModifiedBy>
  <cp:revision>47</cp:revision>
  <dcterms:created xsi:type="dcterms:W3CDTF">2024-04-04T21:09:21Z</dcterms:created>
  <dcterms:modified xsi:type="dcterms:W3CDTF">2025-03-23T21:33:01Z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2024-04-04T00:00:00Z</vt:filetime>
  </property>
  <property fmtid="{D5CDD505-2E9C-101B-9397-08002B2CF9AE}" pid="3" name="Creator">
    <vt:lpwstr>Canva</vt:lpwstr>
  </property>
  <property fmtid="{D5CDD505-2E9C-101B-9397-08002B2CF9AE}" pid="4" name="LastSaved">
    <vt:filetime>2024-04-04T00:00:00Z</vt:filetime>
  </property>
</Properties>
</file>